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QUARTERLY REPORT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Modern Monochrome Ink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quarterly report deck designed for B2B SaaS founders and revenue leaders. The Monochrome Ink palette is tuned for screen and print, and the modern layout system pre-paces the narrative so you can focus on the 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Modern Monochrome Ink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GTM Highlights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