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ROADMAP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Roadmap — Bold Forest Sage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roadmap deck designed for creative and consulting agencies pitching prospective clients. The Forest Sage palette is tuned for screen and print, and the bold layout system pre-paces the narrative so you can focus 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Bold Forest Sage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