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ROADMAP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Roadmap — Bold Forest Sage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roadmap deck designed for dev-tools founders pitching technical and infrastructure-savvy investors. The Forest Sage palette is tuned for screen and print, and the bold layout system pre-paces the narrative so you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internal-only view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Bold Forest Sage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