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ROADMAP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Bold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roadmap deck designed for media, publishing, and creator-economy teams presenting to advertisers and partners. The Forest Sage palette is tuned for screen and print, and the bold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Bold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Roadmap · Bold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