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B2B SaaS founders and revenue leaders. The Forest Sage palette is tuned for screen and print, and the bold layout system pre-paces the narrative so you can focus on the message instead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