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ROADMAP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Roadmap — Corporate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corporate roadmap deck designed for climate-tech founders presenting to specialist climate funds. The Sunset Coral palette is tuned for screen and print, and the corporate layout system pre-paces the narrative so you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Corporate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Roadmap · Corporate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