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ROADMAP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Roadmap — Corporate Sunset Coral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roadmap deck designed for DTC and e-commerce operators presenting to merchandising and supply-chain partners. The Sunset Coral palette is tuned for screen and print, and the corporate layout system pre-paces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trade-offs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customer-facing view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internal-only view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E-commerce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E-commerce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Roadmap — Corporate Sunset Coral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Later (Beyond)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Dependencies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horizon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strategy &amp; themes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now (this quarter)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(next quarter)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Later (Beyond)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later (beyond)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dependencies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capacity &amp; sequencing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