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ROADMAP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Editorial Monochrome Ink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roadmap deck designed for creative and consulting agencies pitching prospective clients. The Monochrome Ink palette is tuned for screen and print, and the editorial layout system pre-paces the narrative so 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Editorial Monochrome Ink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