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ROADMAP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Roadmap — Editorial Monochrome Ink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roadmap deck designed for climate-tech founders presenting to specialist climate funds. The Monochrome Ink palette is tuned for screen and print, and the editorial layout system pre-paces the narrative so you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&amp; trade-offs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customer-facing view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internal-only view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Climate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Roadmap — Editorial Monochrome Ink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Later (Beyond)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Dependencies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Decision Log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horizon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strategy &amp; themes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now (this quarter)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next (next quarter)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Later (Beyond)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later (beyond)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dependencies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capacity &amp; sequencing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