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73737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1F1F1F"/>
                </a:solidFill>
                <a:latin typeface="Plus Jakarta Sans"/>
              </a:rPr>
              <a:t>ROADMAP  ·  EDITORIAL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Roadmap — Editorial Monochrome Ink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editorial roadmap deck designed for consumer brand teams presenting to retail buyers and brand partners. The Monochrome Ink palette is tuned for screen and print, and the editorial layout system pre-paces the narrative</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1F1F1F"/>
                </a:solidFill>
                <a:latin typeface="Plus Jakarta Sans"/>
              </a:rPr>
              <a:t>11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08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Risks &amp; Trade-offs</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risks &amp; trade-offs content.</a:t>
            </a:r>
          </a:p>
          <a:p>
            <a:r>
              <a:rPr sz="1200">
                <a:solidFill>
                  <a:srgbClr val="737373"/>
                </a:solidFill>
              </a:rPr>
              <a:t>Themed for: Roadmap · Editorial style · Monochrome Ink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09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Customer-Facing View</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customer-facing view content.</a:t>
            </a:r>
          </a:p>
          <a:p>
            <a:r>
              <a:rPr sz="1200">
                <a:solidFill>
                  <a:srgbClr val="737373"/>
                </a:solidFill>
              </a:rPr>
              <a:t>Themed for: Roadmap · Editorial style · Monochrome Ink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10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Internal-Only View</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internal-only view content.</a:t>
            </a:r>
          </a:p>
          <a:p>
            <a:r>
              <a:rPr sz="1200">
                <a:solidFill>
                  <a:srgbClr val="737373"/>
                </a:solidFill>
              </a:rPr>
              <a:t>Themed for: Roadmap · Editorial style · Monochrome Ink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11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Decision Log</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decision log content.</a:t>
            </a:r>
          </a:p>
          <a:p>
            <a:r>
              <a:rPr sz="1200">
                <a:solidFill>
                  <a:srgbClr val="737373"/>
                </a:solidFill>
              </a:rPr>
              <a:t>Themed for: Roadmap · Editorial style · Monochrome Ink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7373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Roadmap — Editorial Monochrome Ink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5F5F4"/>
                </a:solidFill>
                <a:latin typeface="Plus Jakarta Sans"/>
              </a:rPr>
              <a:t>Agenda</a:t>
            </a:r>
          </a:p>
        </p:txBody>
      </p:sp>
      <p:sp>
        <p:nvSpPr>
          <p:cNvPr id="4" name="Oval 3"/>
          <p:cNvSpPr/>
          <p:nvPr/>
        </p:nvSpPr>
        <p:spPr>
          <a:xfrm>
            <a:off x="731520" y="12801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5F5F4"/>
                </a:solidFill>
                <a:latin typeface="Plus Jakarta Sans"/>
              </a:rPr>
              <a:t>Cover &amp; Horizon</a:t>
            </a:r>
          </a:p>
        </p:txBody>
      </p:sp>
      <p:sp>
        <p:nvSpPr>
          <p:cNvPr id="6" name="Oval 5"/>
          <p:cNvSpPr/>
          <p:nvPr/>
        </p:nvSpPr>
        <p:spPr>
          <a:xfrm>
            <a:off x="6126480" y="12801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5F5F4"/>
                </a:solidFill>
                <a:latin typeface="Plus Jakarta Sans"/>
              </a:rPr>
              <a:t>Strategy &amp; Themes</a:t>
            </a:r>
          </a:p>
        </p:txBody>
      </p:sp>
      <p:sp>
        <p:nvSpPr>
          <p:cNvPr id="8" name="Oval 7"/>
          <p:cNvSpPr/>
          <p:nvPr/>
        </p:nvSpPr>
        <p:spPr>
          <a:xfrm>
            <a:off x="731520" y="19202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5F5F4"/>
                </a:solidFill>
                <a:latin typeface="Plus Jakarta Sans"/>
              </a:rPr>
              <a:t>Now (This Quarter)</a:t>
            </a:r>
          </a:p>
        </p:txBody>
      </p:sp>
      <p:sp>
        <p:nvSpPr>
          <p:cNvPr id="10" name="Oval 9"/>
          <p:cNvSpPr/>
          <p:nvPr/>
        </p:nvSpPr>
        <p:spPr>
          <a:xfrm>
            <a:off x="6126480" y="19202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5F5F4"/>
                </a:solidFill>
                <a:latin typeface="Plus Jakarta Sans"/>
              </a:rPr>
              <a:t>Next (Next Quarter)</a:t>
            </a:r>
          </a:p>
        </p:txBody>
      </p:sp>
      <p:sp>
        <p:nvSpPr>
          <p:cNvPr id="12" name="Oval 11"/>
          <p:cNvSpPr/>
          <p:nvPr/>
        </p:nvSpPr>
        <p:spPr>
          <a:xfrm>
            <a:off x="731520" y="256032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5F5F4"/>
                </a:solidFill>
                <a:latin typeface="Plus Jakarta Sans"/>
              </a:rPr>
              <a:t>Later (Beyond)</a:t>
            </a:r>
          </a:p>
        </p:txBody>
      </p:sp>
      <p:sp>
        <p:nvSpPr>
          <p:cNvPr id="14" name="Oval 13"/>
          <p:cNvSpPr/>
          <p:nvPr/>
        </p:nvSpPr>
        <p:spPr>
          <a:xfrm>
            <a:off x="6126480" y="256032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5F5F4"/>
                </a:solidFill>
                <a:latin typeface="Plus Jakarta Sans"/>
              </a:rPr>
              <a:t>Dependencies</a:t>
            </a:r>
          </a:p>
        </p:txBody>
      </p:sp>
      <p:sp>
        <p:nvSpPr>
          <p:cNvPr id="16" name="Oval 15"/>
          <p:cNvSpPr/>
          <p:nvPr/>
        </p:nvSpPr>
        <p:spPr>
          <a:xfrm>
            <a:off x="731520" y="320040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5F5F4"/>
                </a:solidFill>
                <a:latin typeface="Plus Jakarta Sans"/>
              </a:rPr>
              <a:t>Capacity &amp; Sequencing</a:t>
            </a:r>
          </a:p>
        </p:txBody>
      </p:sp>
      <p:sp>
        <p:nvSpPr>
          <p:cNvPr id="18" name="Oval 17"/>
          <p:cNvSpPr/>
          <p:nvPr/>
        </p:nvSpPr>
        <p:spPr>
          <a:xfrm>
            <a:off x="6126480" y="320040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5F5F4"/>
                </a:solidFill>
                <a:latin typeface="Plus Jakarta Sans"/>
              </a:rPr>
              <a:t>Risks &amp; Trade-offs</a:t>
            </a:r>
          </a:p>
        </p:txBody>
      </p:sp>
      <p:sp>
        <p:nvSpPr>
          <p:cNvPr id="20" name="Oval 19"/>
          <p:cNvSpPr/>
          <p:nvPr/>
        </p:nvSpPr>
        <p:spPr>
          <a:xfrm>
            <a:off x="731520" y="384048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5F5F4"/>
                </a:solidFill>
                <a:latin typeface="Plus Jakarta Sans"/>
              </a:rPr>
              <a:t>Customer-Facing View</a:t>
            </a:r>
          </a:p>
        </p:txBody>
      </p:sp>
      <p:sp>
        <p:nvSpPr>
          <p:cNvPr id="22" name="Oval 21"/>
          <p:cNvSpPr/>
          <p:nvPr/>
        </p:nvSpPr>
        <p:spPr>
          <a:xfrm>
            <a:off x="6126480" y="384048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5F5F4"/>
                </a:solidFill>
                <a:latin typeface="Plus Jakarta Sans"/>
              </a:rPr>
              <a:t>Internal-Only View</a:t>
            </a:r>
          </a:p>
        </p:txBody>
      </p:sp>
      <p:sp>
        <p:nvSpPr>
          <p:cNvPr id="24" name="Oval 23"/>
          <p:cNvSpPr/>
          <p:nvPr/>
        </p:nvSpPr>
        <p:spPr>
          <a:xfrm>
            <a:off x="731520" y="44805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F5F5F4"/>
                </a:solidFill>
                <a:latin typeface="Plus Jakarta Sans"/>
              </a:rPr>
              <a:t>Decision Log</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01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Horizon</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cover &amp; horizon content.</a:t>
            </a:r>
          </a:p>
          <a:p>
            <a:r>
              <a:rPr sz="1200">
                <a:solidFill>
                  <a:srgbClr val="737373"/>
                </a:solidFill>
              </a:rPr>
              <a:t>Themed for: Roadmap · Editorial style · Monochrome Ink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02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Strategy &amp; Themes</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strategy &amp; themes content.</a:t>
            </a:r>
          </a:p>
          <a:p>
            <a:r>
              <a:rPr sz="1200">
                <a:solidFill>
                  <a:srgbClr val="737373"/>
                </a:solidFill>
              </a:rPr>
              <a:t>Themed for: Roadmap · Editorial style · Monochrome Ink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03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Now (This Quarter)</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now (this quarter) content.</a:t>
            </a:r>
          </a:p>
          <a:p>
            <a:r>
              <a:rPr sz="1200">
                <a:solidFill>
                  <a:srgbClr val="737373"/>
                </a:solidFill>
              </a:rPr>
              <a:t>Themed for: Roadmap · Editorial style · Monochrome Ink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04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Next (Next Quarter)</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next (next quarter) content.</a:t>
            </a:r>
          </a:p>
          <a:p>
            <a:r>
              <a:rPr sz="1200">
                <a:solidFill>
                  <a:srgbClr val="737373"/>
                </a:solidFill>
              </a:rPr>
              <a:t>Themed for: Roadmap · Editorial style · Monochrome Ink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05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Later (Beyond)</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later (beyond) content.</a:t>
            </a:r>
          </a:p>
          <a:p>
            <a:r>
              <a:rPr sz="1200">
                <a:solidFill>
                  <a:srgbClr val="737373"/>
                </a:solidFill>
              </a:rPr>
              <a:t>Themed for: Roadmap · Editorial style · Monochrome Ink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06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Dependencies</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dependencies content.</a:t>
            </a:r>
          </a:p>
          <a:p>
            <a:r>
              <a:rPr sz="1200">
                <a:solidFill>
                  <a:srgbClr val="737373"/>
                </a:solidFill>
              </a:rPr>
              <a:t>Themed for: Roadmap · Editorial style · Monochrome Ink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07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Capacity &amp; Sequencing</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capacity &amp; sequencing content.</a:t>
            </a:r>
          </a:p>
          <a:p>
            <a:r>
              <a:rPr sz="1200">
                <a:solidFill>
                  <a:srgbClr val="737373"/>
                </a:solidFill>
              </a:rPr>
              <a:t>Themed for: Roadmap · Editorial style · Monochrome Ink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