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ROADMAP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Editorial Monochrome Ink Edition for Edtech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roadmap deck designed for edtech operators presenting to district administrators and curriculum buyers. The Monochrome Ink palette is tuned for screen and print, and the editorial layout system pre-paces the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Edtech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Editorial Monochrome Ink Edition for Edtech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Trade-offs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Edtech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Edtech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Edtech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Edtech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Edtech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Edtech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Edtech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