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ROADMAP  ·  EDITORIAL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Roadmap — Editorial Monochrome Ink Edition for Fintech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editorial roadmap deck designed for fintech founders pitching regulated-industry investors. The Monochrome Ink palette is tuned for screen and print, and the editorial layout system pre-paces the narrative so you can f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9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risks &amp; trade-offs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Customer-Facing View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customer-facing view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Roadmap — Editorial Monochrome Ink Edition for Fintech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Later (Beyond)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Risks &amp; Trade-offs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Customer-Facing View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Horizon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horizon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Strategy &amp; Themes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strategy &amp; themes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Now (This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now (this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Next (Next Quarter)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(next quarter)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Later (Beyond)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later (beyond)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Dependencies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dependencies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09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Capacity &amp; Sequencing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capacity &amp; sequencing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Roadmap · Editorial style · Monochrome Ink · Fintech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