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ROADMAP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Roadmap — Minimalist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roadmap deck designed for consumer brand teams presenting to retail buyers and brand partners. The Midnight Violet palette is tuned for screen and print, and the minimalist layout system pre-paces the narrat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Risks &amp; Trade-offs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&amp; trade-offs content.</a:t>
            </a:r>
          </a:p>
          <a:p>
            <a:r>
              <a:rPr sz="1200">
                <a:solidFill>
                  <a:srgbClr val="A855F7"/>
                </a:solidFill>
              </a:rPr>
              <a:t>Themed for: Roadmap · Minimalist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Customer-Facing View</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customer-facing view content.</a:t>
            </a:r>
          </a:p>
          <a:p>
            <a:r>
              <a:rPr sz="1200">
                <a:solidFill>
                  <a:srgbClr val="A855F7"/>
                </a:solidFill>
              </a:rPr>
              <a:t>Themed for: Roadmap · Minimalist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Internal-Only View</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internal-only view content.</a:t>
            </a:r>
          </a:p>
          <a:p>
            <a:r>
              <a:rPr sz="1200">
                <a:solidFill>
                  <a:srgbClr val="A855F7"/>
                </a:solidFill>
              </a:rPr>
              <a:t>Themed for: Roadmap · Minimalist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decision log content.</a:t>
            </a:r>
          </a:p>
          <a:p>
            <a:r>
              <a:rPr sz="1200">
                <a:solidFill>
                  <a:srgbClr val="A855F7"/>
                </a:solidFill>
              </a:rPr>
              <a:t>Themed for: Roadmap · Minimalist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Roadmap — Minimalist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Horizon</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Strategy &amp; Themes</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Now (This Quarter)</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Next (Next Quarter)</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Later (Beyond)</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Dependencies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Capacity &amp; Sequencing</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Risks &amp; Trade-offs</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Customer-Facing View</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Internal-Only View</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Decision Log</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Horizon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horizon content.</a:t>
            </a:r>
          </a:p>
          <a:p>
            <a:r>
              <a:rPr sz="1200">
                <a:solidFill>
                  <a:srgbClr val="A855F7"/>
                </a:solidFill>
              </a:rPr>
              <a:t>Themed for: Roadmap · Minimalist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Strategy &amp; Themes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strategy &amp; themes content.</a:t>
            </a:r>
          </a:p>
          <a:p>
            <a:r>
              <a:rPr sz="1200">
                <a:solidFill>
                  <a:srgbClr val="A855F7"/>
                </a:solidFill>
              </a:rPr>
              <a:t>Themed for: Roadmap · Minimalist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Now (This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now (this quarter) content.</a:t>
            </a:r>
          </a:p>
          <a:p>
            <a:r>
              <a:rPr sz="1200">
                <a:solidFill>
                  <a:srgbClr val="A855F7"/>
                </a:solidFill>
              </a:rPr>
              <a:t>Themed for: Roadmap · Minimalist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Next (Next Quarter)</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(next quarter) content.</a:t>
            </a:r>
          </a:p>
          <a:p>
            <a:r>
              <a:rPr sz="1200">
                <a:solidFill>
                  <a:srgbClr val="A855F7"/>
                </a:solidFill>
              </a:rPr>
              <a:t>Themed for: Roadmap · Minimalist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Later (Beyond)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later (beyond) content.</a:t>
            </a:r>
          </a:p>
          <a:p>
            <a:r>
              <a:rPr sz="1200">
                <a:solidFill>
                  <a:srgbClr val="A855F7"/>
                </a:solidFill>
              </a:rPr>
              <a:t>Themed for: Roadmap · Minimalist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Dependencies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dependencies content.</a:t>
            </a:r>
          </a:p>
          <a:p>
            <a:r>
              <a:rPr sz="1200">
                <a:solidFill>
                  <a:srgbClr val="A855F7"/>
                </a:solidFill>
              </a:rPr>
              <a:t>Themed for: Roadmap · Minimalist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Capacity &amp; Sequencing</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capacity &amp; sequencing content.</a:t>
            </a:r>
          </a:p>
          <a:p>
            <a:r>
              <a:rPr sz="1200">
                <a:solidFill>
                  <a:srgbClr val="A855F7"/>
                </a:solidFill>
              </a:rPr>
              <a:t>Themed for: Roadmap · Minimalist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