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ROADMAP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Roadmap — Minimalist Midnight Violet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roadmap deck designed for dev-tools founders pitching technical and infrastructure-savvy investors. The Midnight Violet palette is tuned for screen and print, and the minimalist layout system pre-paces the 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Minimalist Midnight Violet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