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ROADMAP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Roadmap — Minimalist Midnight Violet Edition for Healthcare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roadmap deck designed for healthcare and life-sciences operators presenting to mixed clinical and commercial audiences. The Midnight Violet palette is tuned for screen and print, and the minimalist layout sy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risks &amp; trade-offs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Healthcare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Customer-Facing 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customer-facing view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Healthcare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Internal-Only 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internal-only view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Healthcare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Decision Log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decision log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Healthcare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Roadmap — Minimalist Midnight Violet Edition for Healthcare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Later (Beyond)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Dependencies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Customer-Facing View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Internal-Only View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Decision Log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horizon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Healthcare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strategy &amp; themes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Healthcare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now (this quarter)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Healthcare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next (next quarter)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Healthcare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Later (Beyond)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later (beyond)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Healthcare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dependencies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Healthcare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capacity &amp; sequencing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Healthcare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