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6366F1"/>
                </a:solidFill>
                <a:latin typeface="Plus Jakarta Sans"/>
              </a:rPr>
              <a:t>ROADMAP  ·  MINIMALIST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Roadmap — Minimalist Midnight Violet Edition for Marketplace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minimalist roadmap deck designed for marketplace operators presenting cohort, supply, and demand metrics. The Midnight Violet palette is tuned for screen and print, and the minimalist layout system pre-paces the narrat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11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08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Risks &amp; Trade-offs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risks &amp; trade-offs content.</a:t>
            </a:r>
          </a:p>
          <a:p>
            <a:r>
              <a:rPr sz="1200">
                <a:solidFill>
                  <a:srgbClr val="A855F7"/>
                </a:solidFill>
              </a:rPr>
              <a:t>Themed for: Roadmap · Minimalist style · Midnight Violet · Marketplace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09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Customer-Facing View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customer-facing view content.</a:t>
            </a:r>
          </a:p>
          <a:p>
            <a:r>
              <a:rPr sz="1200">
                <a:solidFill>
                  <a:srgbClr val="A855F7"/>
                </a:solidFill>
              </a:rPr>
              <a:t>Themed for: Roadmap · Minimalist style · Midnight Violet · Marketplace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10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Internal-Only View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internal-only view content.</a:t>
            </a:r>
          </a:p>
          <a:p>
            <a:r>
              <a:rPr sz="1200">
                <a:solidFill>
                  <a:srgbClr val="A855F7"/>
                </a:solidFill>
              </a:rPr>
              <a:t>Themed for: Roadmap · Minimalist style · Midnight Violet · Marketplace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11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Decision Log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decision log content.</a:t>
            </a:r>
          </a:p>
          <a:p>
            <a:r>
              <a:rPr sz="1200">
                <a:solidFill>
                  <a:srgbClr val="A855F7"/>
                </a:solidFill>
              </a:rPr>
              <a:t>Themed for: Roadmap · Minimalist style · Midnight Violet · Marketplace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A85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Roadmap — Minimalist Midnight Violet Edition for Marketplace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4F4F5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Cover &amp; Horizon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Strategy &amp; Themes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Now (This Quarter)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Next (Next Quarter)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Later (Beyond)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Dependencies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Capacity &amp; Sequencing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Risks &amp; Trade-offs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Customer-Facing View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Internal-Only View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Decision Log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01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Horizon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cover &amp; horizon content.</a:t>
            </a:r>
          </a:p>
          <a:p>
            <a:r>
              <a:rPr sz="1200">
                <a:solidFill>
                  <a:srgbClr val="A855F7"/>
                </a:solidFill>
              </a:rPr>
              <a:t>Themed for: Roadmap · Minimalist style · Midnight Violet · Marketplace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02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Strategy &amp; Themes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strategy &amp; themes content.</a:t>
            </a:r>
          </a:p>
          <a:p>
            <a:r>
              <a:rPr sz="1200">
                <a:solidFill>
                  <a:srgbClr val="A855F7"/>
                </a:solidFill>
              </a:rPr>
              <a:t>Themed for: Roadmap · Minimalist style · Midnight Violet · Marketplace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03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Now (This Quarter)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now (this quarter) content.</a:t>
            </a:r>
          </a:p>
          <a:p>
            <a:r>
              <a:rPr sz="1200">
                <a:solidFill>
                  <a:srgbClr val="A855F7"/>
                </a:solidFill>
              </a:rPr>
              <a:t>Themed for: Roadmap · Minimalist style · Midnight Violet · Marketplace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04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Next (Next Quarter)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next (next quarter) content.</a:t>
            </a:r>
          </a:p>
          <a:p>
            <a:r>
              <a:rPr sz="1200">
                <a:solidFill>
                  <a:srgbClr val="A855F7"/>
                </a:solidFill>
              </a:rPr>
              <a:t>Themed for: Roadmap · Minimalist style · Midnight Violet · Marketplace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05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Later (Beyond)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later (beyond) content.</a:t>
            </a:r>
          </a:p>
          <a:p>
            <a:r>
              <a:rPr sz="1200">
                <a:solidFill>
                  <a:srgbClr val="A855F7"/>
                </a:solidFill>
              </a:rPr>
              <a:t>Themed for: Roadmap · Minimalist style · Midnight Violet · Marketplace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06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Dependencies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dependencies content.</a:t>
            </a:r>
          </a:p>
          <a:p>
            <a:r>
              <a:rPr sz="1200">
                <a:solidFill>
                  <a:srgbClr val="A855F7"/>
                </a:solidFill>
              </a:rPr>
              <a:t>Themed for: Roadmap · Minimalist style · Midnight Violet · Marketplace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07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Capacity &amp; Sequencing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capacity &amp; sequencing content.</a:t>
            </a:r>
          </a:p>
          <a:p>
            <a:r>
              <a:rPr sz="1200">
                <a:solidFill>
                  <a:srgbClr val="A855F7"/>
                </a:solidFill>
              </a:rPr>
              <a:t>Themed for: Roadmap · Minimalist style · Midnight Violet · Marketplace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