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ROADMAP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Roadmap — Minimalist Midnight Violet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roadmap deck designed for B2B SaaS founders and revenue leaders. The Midnight Violet palette is tuned for screen and print, and the minimalist layout system pre-paces the narrative so you can focus on the me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&amp; trade-offs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customer-facing view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SaaS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internal-only view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SaaS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SaaS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Roadmap — Minimalist Midnight Violet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Later (Beyond)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Dependencies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Decision Log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horizon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strategy &amp; themes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now (this quarter)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next (next quarter)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Later (Beyond)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later (beyond)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dependencies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capacity &amp; sequencing content.</a:t>
            </a:r>
          </a:p>
          <a:p>
            <a:r>
              <a:rPr sz="1200">
                <a:solidFill>
                  <a:srgbClr val="A855F7"/>
                </a:solidFill>
              </a:rPr>
              <a:t>Themed for: Roadmap · Minimalist style · Midnight Violet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