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ROADMAP  ·  MODERN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Roadmap — Modern Royal Indigo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modern roadmap deck designed for consumer brand teams presenting to retail buyers and brand partners. The Royal Indigo palette is tuned for screen and print, and the modern layout system pre-paces the narrative so you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11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Risks &amp; Trade-offs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risks &amp; trade-offs content.</a:t>
            </a:r>
          </a:p>
          <a:p>
            <a:r>
              <a:rPr sz="1200">
                <a:solidFill>
                  <a:srgbClr val="6366F1"/>
                </a:solidFill>
              </a:rPr>
              <a:t>Themed for: Roadmap · Modern style · Royal Indigo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Customer-Facing View</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customer-facing view content.</a:t>
            </a:r>
          </a:p>
          <a:p>
            <a:r>
              <a:rPr sz="1200">
                <a:solidFill>
                  <a:srgbClr val="6366F1"/>
                </a:solidFill>
              </a:rPr>
              <a:t>Themed for: Roadmap · Modern style · Royal Indigo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Internal-Only View</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internal-only view content.</a:t>
            </a:r>
          </a:p>
          <a:p>
            <a:r>
              <a:rPr sz="1200">
                <a:solidFill>
                  <a:srgbClr val="6366F1"/>
                </a:solidFill>
              </a:rPr>
              <a:t>Themed for: Roadmap · Modern style · Royal Indigo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Decision Log</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decision log content.</a:t>
            </a:r>
          </a:p>
          <a:p>
            <a:r>
              <a:rPr sz="1200">
                <a:solidFill>
                  <a:srgbClr val="6366F1"/>
                </a:solidFill>
              </a:rPr>
              <a:t>Themed for: Roadmap · Modern style · Royal Indigo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Roadmap — Modern Royal Indigo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Horizon</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Strategy &amp; Themes</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Now (This Quarter)</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Next (Next Quarter)</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Later (Beyond)</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Dependencies</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Capacity &amp; Sequencing</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Risks &amp; Trade-offs</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Customer-Facing View</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Internal-Only View</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Decision Log</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Horizon</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horizon content.</a:t>
            </a:r>
          </a:p>
          <a:p>
            <a:r>
              <a:rPr sz="1200">
                <a:solidFill>
                  <a:srgbClr val="6366F1"/>
                </a:solidFill>
              </a:rPr>
              <a:t>Themed for: Roadmap · Modern style · Royal Indigo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Strategy &amp; Themes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strategy &amp; themes content.</a:t>
            </a:r>
          </a:p>
          <a:p>
            <a:r>
              <a:rPr sz="1200">
                <a:solidFill>
                  <a:srgbClr val="6366F1"/>
                </a:solidFill>
              </a:rPr>
              <a:t>Themed for: Roadmap · Modern style · Royal Indigo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Now (This Quarter)</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now (this quarter) content.</a:t>
            </a:r>
          </a:p>
          <a:p>
            <a:r>
              <a:rPr sz="1200">
                <a:solidFill>
                  <a:srgbClr val="6366F1"/>
                </a:solidFill>
              </a:rPr>
              <a:t>Themed for: Roadmap · Modern style · Royal Indigo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Next (Next Quarter)</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next (next quarter) content.</a:t>
            </a:r>
          </a:p>
          <a:p>
            <a:r>
              <a:rPr sz="1200">
                <a:solidFill>
                  <a:srgbClr val="6366F1"/>
                </a:solidFill>
              </a:rPr>
              <a:t>Themed for: Roadmap · Modern style · Royal Indigo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Later (Beyond)</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later (beyond) content.</a:t>
            </a:r>
          </a:p>
          <a:p>
            <a:r>
              <a:rPr sz="1200">
                <a:solidFill>
                  <a:srgbClr val="6366F1"/>
                </a:solidFill>
              </a:rPr>
              <a:t>Themed for: Roadmap · Modern style · Royal Indigo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Dependencies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dependencies content.</a:t>
            </a:r>
          </a:p>
          <a:p>
            <a:r>
              <a:rPr sz="1200">
                <a:solidFill>
                  <a:srgbClr val="6366F1"/>
                </a:solidFill>
              </a:rPr>
              <a:t>Themed for: Roadmap · Modern style · Royal Indigo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11</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Capacity &amp; Sequencing</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capacity &amp; sequencing content.</a:t>
            </a:r>
          </a:p>
          <a:p>
            <a:r>
              <a:rPr sz="1200">
                <a:solidFill>
                  <a:srgbClr val="6366F1"/>
                </a:solidFill>
              </a:rPr>
              <a:t>Themed for: Roadmap · Modern style · Royal Indigo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