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ROADMAP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Modern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roadmap deck designed for DTC and e-commerce operators presenting to merchandising and supply-chain partners. The Royal Indigo palette is tuned for screen and print, and the modern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Modern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Customer-Facing View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