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ROADMAP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Modern Royal Indigo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roadmap deck designed for edtech operators presenting to district administrators and curriculum buyers. The Royal Indigo palette is tuned for screen and print, and the modern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Modern Royal Indigo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Roadmap · Modern style · Royal Indigo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