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ROADMAP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Roadmap — Modern Royal Indigo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roadmap deck designed for enterprise teams presenting to C-suite stakeholders. The Royal Indigo palette is tuned for screen and print, and the modern layout system pre-paces the narrative so you can focus on 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customer-facing view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internal-only view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Modern Royal Indigo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Decision 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