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ROADMAP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Modern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roadmap deck designed for fintech founders pitching regulated-industry investors. The Royal Indigo palette is tuned for screen and print, and the modern layout system pre-paces the narrative so you can focus on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Modern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