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ROADMAP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Roadmap — Modern Royal Indigo Edition for Marketplace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modern roadmap deck designed for marketplace operators presenting cohort, supply, and demand metrics. The Royal Indigo palette is tuned for screen and print, and the modern layout system pre-paces the narrative so you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Risks &amp; Trade-offs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risks &amp; trade-offs content.</a:t>
            </a:r>
          </a:p>
          <a:p>
            <a:r>
              <a:rPr sz="1200">
                <a:solidFill>
                  <a:srgbClr val="6366F1"/>
                </a:solidFill>
              </a:rPr>
              <a:t>Themed for: Roadmap · Modern style · Royal Indigo · Marketplace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Customer-Facing 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customer-facing view content.</a:t>
            </a:r>
          </a:p>
          <a:p>
            <a:r>
              <a:rPr sz="1200">
                <a:solidFill>
                  <a:srgbClr val="6366F1"/>
                </a:solidFill>
              </a:rPr>
              <a:t>Themed for: Roadmap · Modern style · Royal Indigo · Marketplace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Internal-Only 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internal-only view content.</a:t>
            </a:r>
          </a:p>
          <a:p>
            <a:r>
              <a:rPr sz="1200">
                <a:solidFill>
                  <a:srgbClr val="6366F1"/>
                </a:solidFill>
              </a:rPr>
              <a:t>Themed for: Roadmap · Modern style · Royal Indigo · Marketplace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Decision Log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decision log content.</a:t>
            </a:r>
          </a:p>
          <a:p>
            <a:r>
              <a:rPr sz="1200">
                <a:solidFill>
                  <a:srgbClr val="6366F1"/>
                </a:solidFill>
              </a:rPr>
              <a:t>Themed for: Roadmap · Modern style · Royal Indigo · Marketplace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Roadmap — Modern Royal Indigo Edition for Marketplace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Horizon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Strategy &amp; Themes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Now (This Quarter)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Next (Next Quarter)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Later (Beyond)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Dependencies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Capacity &amp; Sequencing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Risks &amp; Trade-offs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Customer-Facing View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Internal-Only View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Decision Log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Horizon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horizon content.</a:t>
            </a:r>
          </a:p>
          <a:p>
            <a:r>
              <a:rPr sz="1200">
                <a:solidFill>
                  <a:srgbClr val="6366F1"/>
                </a:solidFill>
              </a:rPr>
              <a:t>Themed for: Roadmap · Modern style · Royal Indigo · Marketplace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Strategy &amp; Themes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strategy &amp; themes content.</a:t>
            </a:r>
          </a:p>
          <a:p>
            <a:r>
              <a:rPr sz="1200">
                <a:solidFill>
                  <a:srgbClr val="6366F1"/>
                </a:solidFill>
              </a:rPr>
              <a:t>Themed for: Roadmap · Modern style · Royal Indigo · Marketplace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Now (This Quarter)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now (this quarter) content.</a:t>
            </a:r>
          </a:p>
          <a:p>
            <a:r>
              <a:rPr sz="1200">
                <a:solidFill>
                  <a:srgbClr val="6366F1"/>
                </a:solidFill>
              </a:rPr>
              <a:t>Themed for: Roadmap · Modern style · Royal Indigo · Marketplace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Next (Next Quarter)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next (next quarter) content.</a:t>
            </a:r>
          </a:p>
          <a:p>
            <a:r>
              <a:rPr sz="1200">
                <a:solidFill>
                  <a:srgbClr val="6366F1"/>
                </a:solidFill>
              </a:rPr>
              <a:t>Themed for: Roadmap · Modern style · Royal Indigo · Marketplace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Later (Beyond)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later (beyond) content.</a:t>
            </a:r>
          </a:p>
          <a:p>
            <a:r>
              <a:rPr sz="1200">
                <a:solidFill>
                  <a:srgbClr val="6366F1"/>
                </a:solidFill>
              </a:rPr>
              <a:t>Themed for: Roadmap · Modern style · Royal Indigo · Marketplace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Dependencies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dependencies content.</a:t>
            </a:r>
          </a:p>
          <a:p>
            <a:r>
              <a:rPr sz="1200">
                <a:solidFill>
                  <a:srgbClr val="6366F1"/>
                </a:solidFill>
              </a:rPr>
              <a:t>Themed for: Roadmap · Modern style · Royal Indigo · Marketplace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Capacity &amp; Sequencing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capacity &amp; sequencing content.</a:t>
            </a:r>
          </a:p>
          <a:p>
            <a:r>
              <a:rPr sz="1200">
                <a:solidFill>
                  <a:srgbClr val="6366F1"/>
                </a:solidFill>
              </a:rPr>
              <a:t>Themed for: Roadmap · Modern style · Royal Indigo · Marketplace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