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SALES PRESENTATION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Bold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sales presentation deck designed for creative and consulting agencies pitching prospective clients. The Royal Indigo palette is tuned for screen and print, and the bold layout system pre-paces the narrative so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Bold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Security &amp; Compliance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Sales Presentation · Bold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