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SALES PRESENTATION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Sales Presentation — Bold Royal Indigo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sales presentation deck designed for climate-tech founders presenting to specialist climate funds. The Royal Indigo palette is tuned for screen and print, and the bold layout system pre-paces the narrative so you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Bold Royal Indigo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Implementation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