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SALES PRESENTATION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Sales Presentation — Bold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sales presentation deck designed for consumer brand teams presenting to retail buyers and brand partners. The Royal Indigo palette is tuned for screen and print, and the bold layout system pre-paces the narrative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roi model content.</a:t>
            </a:r>
          </a:p>
          <a:p>
            <a:r>
              <a:rPr sz="1200">
                <a:solidFill>
                  <a:srgbClr val="6366F1"/>
                </a:solidFill>
              </a:rPr>
              <a:t>Themed for: Sales Presentation · Bold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pricing &amp; packaging content.</a:t>
            </a:r>
          </a:p>
          <a:p>
            <a:r>
              <a:rPr sz="1200">
                <a:solidFill>
                  <a:srgbClr val="6366F1"/>
                </a:solidFill>
              </a:rPr>
              <a:t>Themed for: Sales Presentation · Bold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implementation plan content.</a:t>
            </a:r>
          </a:p>
          <a:p>
            <a:r>
              <a:rPr sz="1200">
                <a:solidFill>
                  <a:srgbClr val="6366F1"/>
                </a:solidFill>
              </a:rPr>
              <a:t>Themed for: Sales Presentation · Bold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security &amp; compliance content.</a:t>
            </a:r>
          </a:p>
          <a:p>
            <a:r>
              <a:rPr sz="1200">
                <a:solidFill>
                  <a:srgbClr val="6366F1"/>
                </a:solidFill>
              </a:rPr>
              <a:t>Themed for: Sales Presentation · Bold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decision criteria content.</a:t>
            </a:r>
          </a:p>
          <a:p>
            <a:r>
              <a:rPr sz="1200">
                <a:solidFill>
                  <a:srgbClr val="6366F1"/>
                </a:solidFill>
              </a:rPr>
              <a:t>Themed for: Sales Presentation · Bold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steps &amp; mutual plan content.</a:t>
            </a:r>
          </a:p>
          <a:p>
            <a:r>
              <a:rPr sz="1200">
                <a:solidFill>
                  <a:srgbClr val="6366F1"/>
                </a:solidFill>
              </a:rPr>
              <a:t>Themed for: Sales Presentation · Bold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Bold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Account</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Today's Agenda</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Discovery Recap</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Stated Goals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Proposed Approach</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Solution Walkthrough</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Customer Story</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ROI Model</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Pricing &amp; Packaging</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Implementation Plan</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Decision Criteria</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account content.</a:t>
            </a:r>
          </a:p>
          <a:p>
            <a:r>
              <a:rPr sz="1200">
                <a:solidFill>
                  <a:srgbClr val="6366F1"/>
                </a:solidFill>
              </a:rPr>
              <a:t>Themed for: Sales Presentation · Bold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today's agenda content.</a:t>
            </a:r>
          </a:p>
          <a:p>
            <a:r>
              <a:rPr sz="1200">
                <a:solidFill>
                  <a:srgbClr val="6366F1"/>
                </a:solidFill>
              </a:rPr>
              <a:t>Themed for: Sales Presentation · Bold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discovery recap content.</a:t>
            </a:r>
          </a:p>
          <a:p>
            <a:r>
              <a:rPr sz="1200">
                <a:solidFill>
                  <a:srgbClr val="6366F1"/>
                </a:solidFill>
              </a:rPr>
              <a:t>Themed for: Sales Presentation · Bold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stated goals content.</a:t>
            </a:r>
          </a:p>
          <a:p>
            <a:r>
              <a:rPr sz="1200">
                <a:solidFill>
                  <a:srgbClr val="6366F1"/>
                </a:solidFill>
              </a:rPr>
              <a:t>Themed for: Sales Presentation · Bold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proposed approach content.</a:t>
            </a:r>
          </a:p>
          <a:p>
            <a:r>
              <a:rPr sz="1200">
                <a:solidFill>
                  <a:srgbClr val="6366F1"/>
                </a:solidFill>
              </a:rPr>
              <a:t>Themed for: Sales Presentation · Bold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solution walkthrough content.</a:t>
            </a:r>
          </a:p>
          <a:p>
            <a:r>
              <a:rPr sz="1200">
                <a:solidFill>
                  <a:srgbClr val="6366F1"/>
                </a:solidFill>
              </a:rPr>
              <a:t>Themed for: Sales Presentation · Bold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story content.</a:t>
            </a:r>
          </a:p>
          <a:p>
            <a:r>
              <a:rPr sz="1200">
                <a:solidFill>
                  <a:srgbClr val="6366F1"/>
                </a:solidFill>
              </a:rPr>
              <a:t>Themed for: Sales Presentation · Bold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