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SALES PRESENTATION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Bold Royal Indigo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sales presentation deck designed for media, publishing, and creator-economy teams presenting to advertisers and partners. The Royal Indigo palette is tuned for screen and print, and the bold layout system pre-pace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Bold Royal Indigo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