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SALES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Bold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sales presentation deck designed for B2B SaaS founders and revenue leaders. The Royal Indigo palette is tuned for screen and print, and the bold layout system pre-paces the narrative so you can focus on the messag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Bold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