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065F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0B981"/>
                </a:solidFill>
                <a:latin typeface="Plus Jakarta Sans"/>
              </a:rPr>
              <a:t>SALES PRESENTATION  ·  CORPORATE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1F2937"/>
                </a:solidFill>
                <a:latin typeface="Plus Jakarta Sans"/>
              </a:rPr>
              <a:t>Sales Presentation — Corporate Forest Sage Edition for Climate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F2937"/>
                </a:solidFill>
                <a:latin typeface="Plus Jakarta Sans"/>
              </a:rPr>
              <a:t>A corporate sales presentation deck designed for climate-tech founders presenting to specialist climate funds. The Forest Sage palette is tuned for screen and print, and the corporate layout system pre-paces the narrativ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10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08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ROI Model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roi model content.</a:t>
            </a:r>
          </a:p>
          <a:p>
            <a:r>
              <a:rPr sz="1200">
                <a:solidFill>
                  <a:srgbClr val="065F46"/>
                </a:solidFill>
              </a:rPr>
              <a:t>Themed for: Sales Presentation · Corporate style · Forest Sage · Climate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09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Pricing &amp; Packaging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pricing &amp; packaging content.</a:t>
            </a:r>
          </a:p>
          <a:p>
            <a:r>
              <a:rPr sz="1200">
                <a:solidFill>
                  <a:srgbClr val="065F46"/>
                </a:solidFill>
              </a:rPr>
              <a:t>Themed for: Sales Presentation · Corporate style · Forest Sage · Climate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10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Implementation Plan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implementation plan content.</a:t>
            </a:r>
          </a:p>
          <a:p>
            <a:r>
              <a:rPr sz="1200">
                <a:solidFill>
                  <a:srgbClr val="065F46"/>
                </a:solidFill>
              </a:rPr>
              <a:t>Themed for: Sales Presentation · Corporate style · Forest Sage · Climate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5F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Sales Presentation — Corporate Forest Sage Edition for Climate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2937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Cover &amp; Account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Today's Agenda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Discovery Recap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Stated Goals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Proposed Approach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Solution Walkthrough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Customer Story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ROI Model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Pricing &amp; Packaging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Implementation Plan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01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Cover &amp; Account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cover &amp; account content.</a:t>
            </a:r>
          </a:p>
          <a:p>
            <a:r>
              <a:rPr sz="1200">
                <a:solidFill>
                  <a:srgbClr val="065F46"/>
                </a:solidFill>
              </a:rPr>
              <a:t>Themed for: Sales Presentation · Corporate style · Forest Sage · Climate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02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Today's Agenda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today's agenda content.</a:t>
            </a:r>
          </a:p>
          <a:p>
            <a:r>
              <a:rPr sz="1200">
                <a:solidFill>
                  <a:srgbClr val="065F46"/>
                </a:solidFill>
              </a:rPr>
              <a:t>Themed for: Sales Presentation · Corporate style · Forest Sage · Climate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03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Discovery Recap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discovery recap content.</a:t>
            </a:r>
          </a:p>
          <a:p>
            <a:r>
              <a:rPr sz="1200">
                <a:solidFill>
                  <a:srgbClr val="065F46"/>
                </a:solidFill>
              </a:rPr>
              <a:t>Themed for: Sales Presentation · Corporate style · Forest Sage · Climate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04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Stated Goals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stated goals content.</a:t>
            </a:r>
          </a:p>
          <a:p>
            <a:r>
              <a:rPr sz="1200">
                <a:solidFill>
                  <a:srgbClr val="065F46"/>
                </a:solidFill>
              </a:rPr>
              <a:t>Themed for: Sales Presentation · Corporate style · Forest Sage · Climate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05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Proposed Approach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proposed approach content.</a:t>
            </a:r>
          </a:p>
          <a:p>
            <a:r>
              <a:rPr sz="1200">
                <a:solidFill>
                  <a:srgbClr val="065F46"/>
                </a:solidFill>
              </a:rPr>
              <a:t>Themed for: Sales Presentation · Corporate style · Forest Sage · Climate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06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Solution Walkthrough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solution walkthrough content.</a:t>
            </a:r>
          </a:p>
          <a:p>
            <a:r>
              <a:rPr sz="1200">
                <a:solidFill>
                  <a:srgbClr val="065F46"/>
                </a:solidFill>
              </a:rPr>
              <a:t>Themed for: Sales Presentation · Corporate style · Forest Sage · Climate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07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Customer Story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customer story content.</a:t>
            </a:r>
          </a:p>
          <a:p>
            <a:r>
              <a:rPr sz="1200">
                <a:solidFill>
                  <a:srgbClr val="065F46"/>
                </a:solidFill>
              </a:rPr>
              <a:t>Themed for: Sales Presentation · Corporate style · Forest Sage · Climate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