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SALES PRESENTATION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Sales Presentation — Corporate Forest Sage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corporate sales presentation deck designed for consumer brand teams presenting to retail buyers and brand partners. The Forest Sage palette is tuned for screen and print, and the corporate layout system pre-paces the n</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ROI Model</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roi model content.</a:t>
            </a:r>
          </a:p>
          <a:p>
            <a:r>
              <a:rPr sz="1200">
                <a:solidFill>
                  <a:srgbClr val="065F46"/>
                </a:solidFill>
              </a:rPr>
              <a:t>Themed for: Sales Presentation · Corporate style · Forest Sage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pricing &amp; packaging content.</a:t>
            </a:r>
          </a:p>
          <a:p>
            <a:r>
              <a:rPr sz="1200">
                <a:solidFill>
                  <a:srgbClr val="065F46"/>
                </a:solidFill>
              </a:rPr>
              <a:t>Themed for: Sales Presentation · Corporate style · Forest Sage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Implementation Plan</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implementation plan content.</a:t>
            </a:r>
          </a:p>
          <a:p>
            <a:r>
              <a:rPr sz="1200">
                <a:solidFill>
                  <a:srgbClr val="065F46"/>
                </a:solidFill>
              </a:rPr>
              <a:t>Themed for: Sales Presentation · Corporate style · Forest Sage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Security &amp; Compliance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security &amp; compliance content.</a:t>
            </a:r>
          </a:p>
          <a:p>
            <a:r>
              <a:rPr sz="1200">
                <a:solidFill>
                  <a:srgbClr val="065F46"/>
                </a:solidFill>
              </a:rPr>
              <a:t>Themed for: Sales Presentation · Corporate style · Forest Sage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Decision Criteria</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decision criteria content.</a:t>
            </a:r>
          </a:p>
          <a:p>
            <a:r>
              <a:rPr sz="1200">
                <a:solidFill>
                  <a:srgbClr val="065F46"/>
                </a:solidFill>
              </a:rPr>
              <a:t>Themed for: Sales Presentation · Corporate style · Forest Sage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Next Steps &amp; Mutual Plan</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next steps &amp; mutual plan content.</a:t>
            </a:r>
          </a:p>
          <a:p>
            <a:r>
              <a:rPr sz="1200">
                <a:solidFill>
                  <a:srgbClr val="065F46"/>
                </a:solidFill>
              </a:rPr>
              <a:t>Themed for: Sales Presentation · Corporate style · Forest Sage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Sales Presentation — Corporate Forest Sage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Account</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Today's Agenda</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Discovery Recap</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Stated Goals</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Proposed Approach</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Solution Walkthrough</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Customer Story</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ROI Model</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Pricing &amp; Packaging</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Implementation Plan</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Security &amp; Compliance</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Decision Criteria</a:t>
            </a:r>
          </a:p>
        </p:txBody>
      </p:sp>
      <p:sp>
        <p:nvSpPr>
          <p:cNvPr id="28" name="Oval 27"/>
          <p:cNvSpPr/>
          <p:nvPr/>
        </p:nvSpPr>
        <p:spPr>
          <a:xfrm>
            <a:off x="731520" y="51206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Next Steps &amp; Mutual Plan</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Account</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account content.</a:t>
            </a:r>
          </a:p>
          <a:p>
            <a:r>
              <a:rPr sz="1200">
                <a:solidFill>
                  <a:srgbClr val="065F46"/>
                </a:solidFill>
              </a:rPr>
              <a:t>Themed for: Sales Presentation · Corporate style · Forest Sage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Today's Agenda</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today's agenda content.</a:t>
            </a:r>
          </a:p>
          <a:p>
            <a:r>
              <a:rPr sz="1200">
                <a:solidFill>
                  <a:srgbClr val="065F46"/>
                </a:solidFill>
              </a:rPr>
              <a:t>Themed for: Sales Presentation · Corporate style · Forest Sage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Discovery Recap</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discovery recap content.</a:t>
            </a:r>
          </a:p>
          <a:p>
            <a:r>
              <a:rPr sz="1200">
                <a:solidFill>
                  <a:srgbClr val="065F46"/>
                </a:solidFill>
              </a:rPr>
              <a:t>Themed for: Sales Presentation · Corporate style · Forest Sage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Stated Goals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stated goals content.</a:t>
            </a:r>
          </a:p>
          <a:p>
            <a:r>
              <a:rPr sz="1200">
                <a:solidFill>
                  <a:srgbClr val="065F46"/>
                </a:solidFill>
              </a:rPr>
              <a:t>Themed for: Sales Presentation · Corporate style · Forest Sage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proposed approach content.</a:t>
            </a:r>
          </a:p>
          <a:p>
            <a:r>
              <a:rPr sz="1200">
                <a:solidFill>
                  <a:srgbClr val="065F46"/>
                </a:solidFill>
              </a:rPr>
              <a:t>Themed for: Sales Presentation · Corporate style · Forest Sage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Solution Walkthrough</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solution walkthrough content.</a:t>
            </a:r>
          </a:p>
          <a:p>
            <a:r>
              <a:rPr sz="1200">
                <a:solidFill>
                  <a:srgbClr val="065F46"/>
                </a:solidFill>
              </a:rPr>
              <a:t>Themed for: Sales Presentation · Corporate style · Forest Sage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Story</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story content.</a:t>
            </a:r>
          </a:p>
          <a:p>
            <a:r>
              <a:rPr sz="1200">
                <a:solidFill>
                  <a:srgbClr val="065F46"/>
                </a:solidFill>
              </a:rPr>
              <a:t>Themed for: Sales Presentation · Corporate style · Forest Sage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