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SALES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Corporate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sales presentation deck designed for dev-tools founders pitching technical and infrastructure-savvy investors. The Forest Sage palette is tuned for screen and print, and the corporate layout system pre-paces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Corporate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065F46"/>
                </a:solidFill>
              </a:rPr>
              <a:t>Themed for: Sales Presentation · Corporate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