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065F4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0B981"/>
                </a:solidFill>
                <a:latin typeface="Plus Jakarta Sans"/>
              </a:rPr>
              <a:t>SALES PRESENTATION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Sales Presentation — Corporate Forest Sage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sales presentation deck designed for edtech operators presenting to district administrators and curriculum buyers. The Forest Sage palette is tuned for screen and print, and the corporate layout system pre-pa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0B981"/>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roi model content.</a:t>
            </a:r>
          </a:p>
          <a:p>
            <a:r>
              <a:rPr sz="1200">
                <a:solidFill>
                  <a:srgbClr val="065F46"/>
                </a:solidFill>
              </a:rPr>
              <a:t>Themed for: Sales Presentation · Corporate style · Forest Sage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65F4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Corporate Forest Sage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Account</a:t>
            </a:r>
          </a:p>
        </p:txBody>
      </p:sp>
      <p:sp>
        <p:nvSpPr>
          <p:cNvPr id="6" name="Oval 5"/>
          <p:cNvSpPr/>
          <p:nvPr/>
        </p:nvSpPr>
        <p:spPr>
          <a:xfrm>
            <a:off x="6126480" y="128016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Today's Agenda</a:t>
            </a:r>
          </a:p>
        </p:txBody>
      </p:sp>
      <p:sp>
        <p:nvSpPr>
          <p:cNvPr id="8" name="Oval 7"/>
          <p:cNvSpPr/>
          <p:nvPr/>
        </p:nvSpPr>
        <p:spPr>
          <a:xfrm>
            <a:off x="73152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Discovery Recap</a:t>
            </a:r>
          </a:p>
        </p:txBody>
      </p:sp>
      <p:sp>
        <p:nvSpPr>
          <p:cNvPr id="10" name="Oval 9"/>
          <p:cNvSpPr/>
          <p:nvPr/>
        </p:nvSpPr>
        <p:spPr>
          <a:xfrm>
            <a:off x="6126480" y="192024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Stated Goals</a:t>
            </a:r>
          </a:p>
        </p:txBody>
      </p:sp>
      <p:sp>
        <p:nvSpPr>
          <p:cNvPr id="12" name="Oval 11"/>
          <p:cNvSpPr/>
          <p:nvPr/>
        </p:nvSpPr>
        <p:spPr>
          <a:xfrm>
            <a:off x="73152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Proposed Approach</a:t>
            </a:r>
          </a:p>
        </p:txBody>
      </p:sp>
      <p:sp>
        <p:nvSpPr>
          <p:cNvPr id="14" name="Oval 13"/>
          <p:cNvSpPr/>
          <p:nvPr/>
        </p:nvSpPr>
        <p:spPr>
          <a:xfrm>
            <a:off x="6126480" y="256032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Solution Walkthrough</a:t>
            </a:r>
          </a:p>
        </p:txBody>
      </p:sp>
      <p:sp>
        <p:nvSpPr>
          <p:cNvPr id="16" name="Oval 15"/>
          <p:cNvSpPr/>
          <p:nvPr/>
        </p:nvSpPr>
        <p:spPr>
          <a:xfrm>
            <a:off x="73152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Customer Story</a:t>
            </a:r>
          </a:p>
        </p:txBody>
      </p:sp>
      <p:sp>
        <p:nvSpPr>
          <p:cNvPr id="18" name="Oval 17"/>
          <p:cNvSpPr/>
          <p:nvPr/>
        </p:nvSpPr>
        <p:spPr>
          <a:xfrm>
            <a:off x="6126480" y="3200400"/>
            <a:ext cx="365760" cy="365760"/>
          </a:xfrm>
          <a:prstGeom prst="ellipse">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ROI Model</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account content.</a:t>
            </a:r>
          </a:p>
          <a:p>
            <a:r>
              <a:rPr sz="1200">
                <a:solidFill>
                  <a:srgbClr val="065F46"/>
                </a:solidFill>
              </a:rPr>
              <a:t>Themed for: Sales Presentation · Corporate style · Forest Sage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today's agenda content.</a:t>
            </a:r>
          </a:p>
          <a:p>
            <a:r>
              <a:rPr sz="1200">
                <a:solidFill>
                  <a:srgbClr val="065F46"/>
                </a:solidFill>
              </a:rPr>
              <a:t>Themed for: Sales Presentation · Corporate style · Forest Sage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discovery recap content.</a:t>
            </a:r>
          </a:p>
          <a:p>
            <a:r>
              <a:rPr sz="1200">
                <a:solidFill>
                  <a:srgbClr val="065F46"/>
                </a:solidFill>
              </a:rPr>
              <a:t>Themed for: Sales Presentation · Corporate style · Forest Sage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stated goals content.</a:t>
            </a:r>
          </a:p>
          <a:p>
            <a:r>
              <a:rPr sz="1200">
                <a:solidFill>
                  <a:srgbClr val="065F46"/>
                </a:solidFill>
              </a:rPr>
              <a:t>Themed for: Sales Presentation · Corporate style · Forest Sage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proposed approach content.</a:t>
            </a:r>
          </a:p>
          <a:p>
            <a:r>
              <a:rPr sz="1200">
                <a:solidFill>
                  <a:srgbClr val="065F46"/>
                </a:solidFill>
              </a:rPr>
              <a:t>Themed for: Sales Presentation · Corporate style · Forest Sage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F7F8F4"/>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solution walkthrough content.</a:t>
            </a:r>
          </a:p>
          <a:p>
            <a:r>
              <a:rPr sz="1200">
                <a:solidFill>
                  <a:srgbClr val="065F46"/>
                </a:solidFill>
              </a:rPr>
              <a:t>Themed for: Sales Presentation · Corporate style · Forest Sage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7F8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0B98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0B981"/>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065F4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story content.</a:t>
            </a:r>
          </a:p>
          <a:p>
            <a:r>
              <a:rPr sz="1200">
                <a:solidFill>
                  <a:srgbClr val="065F46"/>
                </a:solidFill>
              </a:rPr>
              <a:t>Themed for: Sales Presentation · Corporate style · Forest Sage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