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SALES PRESENTATION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Sales Presentation — Corporate Forest Sage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sales presentation deck designed for enterprise teams presenting to C-suite stakeholders. The Forest Sage palette is tuned for screen and print, and the corporate layout system pre-paces the narrative so you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Corporate Forest Sage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