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marketplace operators presenting cohort, supply, and demand metrics. The Forest Sage palette is tuned for screen and print, and the corporate layout system pre-paces the 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