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SALES PRESENTATION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Editorial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sales presentation deck designed for consumer brand teams presenting to retail buyers and brand partners. The Midnight Violet palette is tuned for screen and print, and the editorial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roi model content.</a:t>
            </a:r>
          </a:p>
          <a:p>
            <a:r>
              <a:rPr sz="1200">
                <a:solidFill>
                  <a:srgbClr val="A855F7"/>
                </a:solidFill>
              </a:rPr>
              <a:t>Themed for: Sales Presentation · Editorial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&amp; packaging content.</a:t>
            </a:r>
          </a:p>
          <a:p>
            <a:r>
              <a:rPr sz="1200">
                <a:solidFill>
                  <a:srgbClr val="A855F7"/>
                </a:solidFill>
              </a:rPr>
              <a:t>Themed for: Sales Presentation · Editorial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implementation plan content.</a:t>
            </a:r>
          </a:p>
          <a:p>
            <a:r>
              <a:rPr sz="1200">
                <a:solidFill>
                  <a:srgbClr val="A855F7"/>
                </a:solidFill>
              </a:rPr>
              <a:t>Themed for: Sales Presentation · Editorial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security &amp; compliance content.</a:t>
            </a:r>
          </a:p>
          <a:p>
            <a:r>
              <a:rPr sz="1200">
                <a:solidFill>
                  <a:srgbClr val="A855F7"/>
                </a:solidFill>
              </a:rPr>
              <a:t>Themed for: Sales Presentation · Editorial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criteria content.</a:t>
            </a:r>
          </a:p>
          <a:p>
            <a:r>
              <a:rPr sz="1200">
                <a:solidFill>
                  <a:srgbClr val="A855F7"/>
                </a:solidFill>
              </a:rPr>
              <a:t>Themed for: Sales Presentation · Editorial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&amp; mutual plan content.</a:t>
            </a:r>
          </a:p>
          <a:p>
            <a:r>
              <a:rPr sz="1200">
                <a:solidFill>
                  <a:srgbClr val="A855F7"/>
                </a:solidFill>
              </a:rPr>
              <a:t>Themed for: Sales Presentation · Editorial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Editorial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Account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Today's Agenda</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Discovery Recap</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Stated Goals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Proposed Approach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Solution Walkthrough</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Customer Story</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ROI Model</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Pricing &amp; Packaging</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Implementation Plan</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Decision Criteria</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account content.</a:t>
            </a:r>
          </a:p>
          <a:p>
            <a:r>
              <a:rPr sz="1200">
                <a:solidFill>
                  <a:srgbClr val="A855F7"/>
                </a:solidFill>
              </a:rPr>
              <a:t>Themed for: Sales Presentation · Editorial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today's agenda content.</a:t>
            </a:r>
          </a:p>
          <a:p>
            <a:r>
              <a:rPr sz="1200">
                <a:solidFill>
                  <a:srgbClr val="A855F7"/>
                </a:solidFill>
              </a:rPr>
              <a:t>Themed for: Sales Presentation · Editorial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discovery recap content.</a:t>
            </a:r>
          </a:p>
          <a:p>
            <a:r>
              <a:rPr sz="1200">
                <a:solidFill>
                  <a:srgbClr val="A855F7"/>
                </a:solidFill>
              </a:rPr>
              <a:t>Themed for: Sales Presentation · Editorial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stated goals content.</a:t>
            </a:r>
          </a:p>
          <a:p>
            <a:r>
              <a:rPr sz="1200">
                <a:solidFill>
                  <a:srgbClr val="A855F7"/>
                </a:solidFill>
              </a:rPr>
              <a:t>Themed for: Sales Presentation · Editorial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proposed approach content.</a:t>
            </a:r>
          </a:p>
          <a:p>
            <a:r>
              <a:rPr sz="1200">
                <a:solidFill>
                  <a:srgbClr val="A855F7"/>
                </a:solidFill>
              </a:rPr>
              <a:t>Themed for: Sales Presentation · Editorial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solution walkthrough content.</a:t>
            </a:r>
          </a:p>
          <a:p>
            <a:r>
              <a:rPr sz="1200">
                <a:solidFill>
                  <a:srgbClr val="A855F7"/>
                </a:solidFill>
              </a:rPr>
              <a:t>Themed for: Sales Presentation · Editorial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story content.</a:t>
            </a:r>
          </a:p>
          <a:p>
            <a:r>
              <a:rPr sz="1200">
                <a:solidFill>
                  <a:srgbClr val="A855F7"/>
                </a:solidFill>
              </a:rPr>
              <a:t>Themed for: Sales Presentation · Editorial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