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SALES PRESENTATION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Editorial Midnight Violet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sales presentation deck designed for DTC and e-commerce operators presenting to merchandising and supply-chain partners. The Midnight Violet palette is tuned for screen and print, and the editorial layout sys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Editorial Midnight Violet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A855F7"/>
                </a:solidFill>
              </a:rPr>
              <a:t>Themed for: Sales Presentation · Editorial style · Midnight Violet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