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A855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6366F1"/>
                </a:solidFill>
                <a:latin typeface="Plus Jakarta Sans"/>
              </a:rPr>
              <a:t>SALES PRESENTATION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Sales Presentation — Editorial Midnight Violet Edition for Edtech</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sales presentation deck designed for edtech operators presenting to district administrators and curriculum buyers. The Midnight Violet palette is tuned for screen and print, and the editorial layout system pr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6366F1"/>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ROI Model</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roi model content.</a:t>
            </a:r>
          </a:p>
          <a:p>
            <a:r>
              <a:rPr sz="1200">
                <a:solidFill>
                  <a:srgbClr val="A855F7"/>
                </a:solidFill>
              </a:rPr>
              <a:t>Themed for: Sales Presentation · Editorial style · Midnight Violet · Edtech</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pricing &amp; packaging content.</a:t>
            </a:r>
          </a:p>
          <a:p>
            <a:r>
              <a:rPr sz="1200">
                <a:solidFill>
                  <a:srgbClr val="A855F7"/>
                </a:solidFill>
              </a:rPr>
              <a:t>Themed for: Sales Presentation · Editorial style · Midnight Violet · Edtech</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Implementation Plan</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implementation plan content.</a:t>
            </a:r>
          </a:p>
          <a:p>
            <a:r>
              <a:rPr sz="1200">
                <a:solidFill>
                  <a:srgbClr val="A855F7"/>
                </a:solidFill>
              </a:rPr>
              <a:t>Themed for: Sales Presentation · Editorial style · Midnight Violet · Edtech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Security &amp; Compliance</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security &amp; compliance content.</a:t>
            </a:r>
          </a:p>
          <a:p>
            <a:r>
              <a:rPr sz="1200">
                <a:solidFill>
                  <a:srgbClr val="A855F7"/>
                </a:solidFill>
              </a:rPr>
              <a:t>Themed for: Sales Presentation · Editorial style · Midnight Violet · Edtech</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Decision Criteria</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decision criteria content.</a:t>
            </a:r>
          </a:p>
          <a:p>
            <a:r>
              <a:rPr sz="1200">
                <a:solidFill>
                  <a:srgbClr val="A855F7"/>
                </a:solidFill>
              </a:rPr>
              <a:t>Themed for: Sales Presentation · Editorial style · Midnight Violet · Edtech</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Next Steps &amp; Mutual Plan</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next steps &amp; mutual plan content.</a:t>
            </a:r>
          </a:p>
          <a:p>
            <a:r>
              <a:rPr sz="1200">
                <a:solidFill>
                  <a:srgbClr val="A855F7"/>
                </a:solidFill>
              </a:rPr>
              <a:t>Themed for: Sales Presentation · Editorial style · Midnight Violet · Edtech</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A855F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Sales Presentation — Editorial Midnight Violet Edition for Edtech</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4F4F5"/>
                </a:solidFill>
                <a:latin typeface="Plus Jakarta Sans"/>
              </a:rPr>
              <a:t>Agenda</a:t>
            </a:r>
          </a:p>
        </p:txBody>
      </p:sp>
      <p:sp>
        <p:nvSpPr>
          <p:cNvPr id="4" name="Oval 3"/>
          <p:cNvSpPr/>
          <p:nvPr/>
        </p:nvSpPr>
        <p:spPr>
          <a:xfrm>
            <a:off x="73152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4F4F5"/>
                </a:solidFill>
                <a:latin typeface="Plus Jakarta Sans"/>
              </a:rPr>
              <a:t>Cover &amp; Account</a:t>
            </a:r>
          </a:p>
        </p:txBody>
      </p:sp>
      <p:sp>
        <p:nvSpPr>
          <p:cNvPr id="6" name="Oval 5"/>
          <p:cNvSpPr/>
          <p:nvPr/>
        </p:nvSpPr>
        <p:spPr>
          <a:xfrm>
            <a:off x="6126480" y="12801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4F4F5"/>
                </a:solidFill>
                <a:latin typeface="Plus Jakarta Sans"/>
              </a:rPr>
              <a:t>Today's Agenda</a:t>
            </a:r>
          </a:p>
        </p:txBody>
      </p:sp>
      <p:sp>
        <p:nvSpPr>
          <p:cNvPr id="8" name="Oval 7"/>
          <p:cNvSpPr/>
          <p:nvPr/>
        </p:nvSpPr>
        <p:spPr>
          <a:xfrm>
            <a:off x="73152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4F4F5"/>
                </a:solidFill>
                <a:latin typeface="Plus Jakarta Sans"/>
              </a:rPr>
              <a:t>Discovery Recap</a:t>
            </a:r>
          </a:p>
        </p:txBody>
      </p:sp>
      <p:sp>
        <p:nvSpPr>
          <p:cNvPr id="10" name="Oval 9"/>
          <p:cNvSpPr/>
          <p:nvPr/>
        </p:nvSpPr>
        <p:spPr>
          <a:xfrm>
            <a:off x="6126480" y="19202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4F4F5"/>
                </a:solidFill>
                <a:latin typeface="Plus Jakarta Sans"/>
              </a:rPr>
              <a:t>Stated Goals</a:t>
            </a:r>
          </a:p>
        </p:txBody>
      </p:sp>
      <p:sp>
        <p:nvSpPr>
          <p:cNvPr id="12" name="Oval 11"/>
          <p:cNvSpPr/>
          <p:nvPr/>
        </p:nvSpPr>
        <p:spPr>
          <a:xfrm>
            <a:off x="73152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4F4F5"/>
                </a:solidFill>
                <a:latin typeface="Plus Jakarta Sans"/>
              </a:rPr>
              <a:t>Proposed Approach</a:t>
            </a:r>
          </a:p>
        </p:txBody>
      </p:sp>
      <p:sp>
        <p:nvSpPr>
          <p:cNvPr id="14" name="Oval 13"/>
          <p:cNvSpPr/>
          <p:nvPr/>
        </p:nvSpPr>
        <p:spPr>
          <a:xfrm>
            <a:off x="6126480" y="256032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4F4F5"/>
                </a:solidFill>
                <a:latin typeface="Plus Jakarta Sans"/>
              </a:rPr>
              <a:t>Solution Walkthrough</a:t>
            </a:r>
          </a:p>
        </p:txBody>
      </p:sp>
      <p:sp>
        <p:nvSpPr>
          <p:cNvPr id="16" name="Oval 15"/>
          <p:cNvSpPr/>
          <p:nvPr/>
        </p:nvSpPr>
        <p:spPr>
          <a:xfrm>
            <a:off x="73152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4F4F5"/>
                </a:solidFill>
                <a:latin typeface="Plus Jakarta Sans"/>
              </a:rPr>
              <a:t>Customer Story</a:t>
            </a:r>
          </a:p>
        </p:txBody>
      </p:sp>
      <p:sp>
        <p:nvSpPr>
          <p:cNvPr id="18" name="Oval 17"/>
          <p:cNvSpPr/>
          <p:nvPr/>
        </p:nvSpPr>
        <p:spPr>
          <a:xfrm>
            <a:off x="6126480" y="320040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4F4F5"/>
                </a:solidFill>
                <a:latin typeface="Plus Jakarta Sans"/>
              </a:rPr>
              <a:t>ROI Model</a:t>
            </a:r>
          </a:p>
        </p:txBody>
      </p:sp>
      <p:sp>
        <p:nvSpPr>
          <p:cNvPr id="20" name="Oval 19"/>
          <p:cNvSpPr/>
          <p:nvPr/>
        </p:nvSpPr>
        <p:spPr>
          <a:xfrm>
            <a:off x="73152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4F4F5"/>
                </a:solidFill>
                <a:latin typeface="Plus Jakarta Sans"/>
              </a:rPr>
              <a:t>Pricing &amp; Packaging</a:t>
            </a:r>
          </a:p>
        </p:txBody>
      </p:sp>
      <p:sp>
        <p:nvSpPr>
          <p:cNvPr id="22" name="Oval 21"/>
          <p:cNvSpPr/>
          <p:nvPr/>
        </p:nvSpPr>
        <p:spPr>
          <a:xfrm>
            <a:off x="6126480" y="384048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4F4F5"/>
                </a:solidFill>
                <a:latin typeface="Plus Jakarta Sans"/>
              </a:rPr>
              <a:t>Implementation Plan</a:t>
            </a:r>
          </a:p>
        </p:txBody>
      </p:sp>
      <p:sp>
        <p:nvSpPr>
          <p:cNvPr id="24" name="Oval 23"/>
          <p:cNvSpPr/>
          <p:nvPr/>
        </p:nvSpPr>
        <p:spPr>
          <a:xfrm>
            <a:off x="73152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4F4F5"/>
                </a:solidFill>
                <a:latin typeface="Plus Jakarta Sans"/>
              </a:rPr>
              <a:t>Security &amp; Compliance</a:t>
            </a:r>
          </a:p>
        </p:txBody>
      </p:sp>
      <p:sp>
        <p:nvSpPr>
          <p:cNvPr id="26" name="Oval 25"/>
          <p:cNvSpPr/>
          <p:nvPr/>
        </p:nvSpPr>
        <p:spPr>
          <a:xfrm>
            <a:off x="6126480" y="448056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4F4F5"/>
                </a:solidFill>
                <a:latin typeface="Plus Jakarta Sans"/>
              </a:rPr>
              <a:t>Decision Criteria</a:t>
            </a:r>
          </a:p>
        </p:txBody>
      </p:sp>
      <p:sp>
        <p:nvSpPr>
          <p:cNvPr id="28" name="Oval 27"/>
          <p:cNvSpPr/>
          <p:nvPr/>
        </p:nvSpPr>
        <p:spPr>
          <a:xfrm>
            <a:off x="731520" y="5120640"/>
            <a:ext cx="365760" cy="36576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4F4F5"/>
                </a:solidFill>
                <a:latin typeface="Plus Jakarta Sans"/>
              </a:rPr>
              <a:t>Next Steps &amp; Mutual Plan</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Account</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cover &amp; account content.</a:t>
            </a:r>
          </a:p>
          <a:p>
            <a:r>
              <a:rPr sz="1200">
                <a:solidFill>
                  <a:srgbClr val="A855F7"/>
                </a:solidFill>
              </a:rPr>
              <a:t>Themed for: Sales Presentation · Editorial style · Midnight Violet · Edtech</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Today's Agenda</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today's agenda content.</a:t>
            </a:r>
          </a:p>
          <a:p>
            <a:r>
              <a:rPr sz="1200">
                <a:solidFill>
                  <a:srgbClr val="A855F7"/>
                </a:solidFill>
              </a:rPr>
              <a:t>Themed for: Sales Presentation · Editorial style · Midnight Violet · Edtech</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Discovery Recap</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discovery recap content.</a:t>
            </a:r>
          </a:p>
          <a:p>
            <a:r>
              <a:rPr sz="1200">
                <a:solidFill>
                  <a:srgbClr val="A855F7"/>
                </a:solidFill>
              </a:rPr>
              <a:t>Themed for: Sales Presentation · Editorial style · Midnight Violet · Edtech</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Stated Goals</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stated goals content.</a:t>
            </a:r>
          </a:p>
          <a:p>
            <a:r>
              <a:rPr sz="1200">
                <a:solidFill>
                  <a:srgbClr val="A855F7"/>
                </a:solidFill>
              </a:rPr>
              <a:t>Themed for: Sales Presentation · Editorial style · Midnight Violet · Edtech</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Proposed Approach</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proposed approach content.</a:t>
            </a:r>
          </a:p>
          <a:p>
            <a:r>
              <a:rPr sz="1200">
                <a:solidFill>
                  <a:srgbClr val="A855F7"/>
                </a:solidFill>
              </a:rPr>
              <a:t>Themed for: Sales Presentation · Editorial style · Midnight Violet · Edtech</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4F4F5"/>
                </a:solidFill>
                <a:latin typeface="Plus Jakarta Sans"/>
              </a:rPr>
              <a:t>Solution Walkthrough</a:t>
            </a:r>
          </a:p>
        </p:txBody>
      </p:sp>
      <p:sp>
        <p:nvSpPr>
          <p:cNvPr id="6" name="Rounded Rectangle 5"/>
          <p:cNvSpPr/>
          <p:nvPr/>
        </p:nvSpPr>
        <p:spPr>
          <a:xfrm>
            <a:off x="731520" y="2286000"/>
            <a:ext cx="10424160" cy="3931920"/>
          </a:xfrm>
          <a:prstGeom prst="roundRect">
            <a:avLst/>
          </a:prstGeom>
          <a:solidFill>
            <a:srgbClr val="0A0A12"/>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solution walkthrough content.</a:t>
            </a:r>
          </a:p>
          <a:p>
            <a:r>
              <a:rPr sz="1200">
                <a:solidFill>
                  <a:srgbClr val="A855F7"/>
                </a:solidFill>
              </a:rPr>
              <a:t>Themed for: Sales Presentation · Editorial style · Midnight Violet · Edtech</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1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6366F1"/>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Customer Story</a:t>
            </a:r>
          </a:p>
        </p:txBody>
      </p:sp>
      <p:sp>
        <p:nvSpPr>
          <p:cNvPr id="6" name="Rounded Rectangle 5"/>
          <p:cNvSpPr/>
          <p:nvPr/>
        </p:nvSpPr>
        <p:spPr>
          <a:xfrm>
            <a:off x="731520" y="2286000"/>
            <a:ext cx="10424160" cy="3931920"/>
          </a:xfrm>
          <a:prstGeom prst="roundRect">
            <a:avLst/>
          </a:prstGeom>
          <a:solidFill>
            <a:srgbClr val="FFFFFF"/>
          </a:solidFill>
          <a:ln w="15875">
            <a:solidFill>
              <a:srgbClr val="A855F7"/>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4F4F5"/>
                </a:solidFill>
              </a:rPr>
              <a:t>Replace this placeholder with your customer story content.</a:t>
            </a:r>
          </a:p>
          <a:p>
            <a:r>
              <a:rPr sz="1200">
                <a:solidFill>
                  <a:srgbClr val="A855F7"/>
                </a:solidFill>
              </a:rPr>
              <a:t>Themed for: Sales Presentation · Editorial style · Midnight Violet · Edtech</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