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SALES PRESENTATION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Sales Presentation — Editorial Midnight Violet Edition for SaaS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editorial sales presentation deck designed for B2B SaaS founders and revenue leaders. The Midnight Violet palette is tuned for screen and print, and the editorial layout system pre-paces the narrative so you can focus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8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ROI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roi model content.</a:t>
            </a:r>
          </a:p>
          <a:p>
            <a:r>
              <a:rPr sz="1200">
                <a:solidFill>
                  <a:srgbClr val="A855F7"/>
                </a:solidFill>
              </a:rPr>
              <a:t>Themed for: Sales Presentation · Editorial style · Midnight Violet · SaaS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Sales Presentation — Editorial Midnight Violet Edition for SaaS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Account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Today's Agenda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Discovery Recap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Stated Goals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Solution Walkthrough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Customer Story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ROI Model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Account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account content.</a:t>
            </a:r>
          </a:p>
          <a:p>
            <a:r>
              <a:rPr sz="1200">
                <a:solidFill>
                  <a:srgbClr val="A855F7"/>
                </a:solidFill>
              </a:rPr>
              <a:t>Themed for: Sales Presentation · Editorial style · Midnight Violet · SaaS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Today's Agenda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today's agenda content.</a:t>
            </a:r>
          </a:p>
          <a:p>
            <a:r>
              <a:rPr sz="1200">
                <a:solidFill>
                  <a:srgbClr val="A855F7"/>
                </a:solidFill>
              </a:rPr>
              <a:t>Themed for: Sales Presentation · Editorial style · Midnight Violet · SaaS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Discovery Recap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discovery recap content.</a:t>
            </a:r>
          </a:p>
          <a:p>
            <a:r>
              <a:rPr sz="1200">
                <a:solidFill>
                  <a:srgbClr val="A855F7"/>
                </a:solidFill>
              </a:rPr>
              <a:t>Themed for: Sales Presentation · Editorial style · Midnight Violet · SaaS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Stated Goals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stated goals content.</a:t>
            </a:r>
          </a:p>
          <a:p>
            <a:r>
              <a:rPr sz="1200">
                <a:solidFill>
                  <a:srgbClr val="A855F7"/>
                </a:solidFill>
              </a:rPr>
              <a:t>Themed for: Sales Presentation · Editorial style · Midnight Violet · SaaS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proposed approach content.</a:t>
            </a:r>
          </a:p>
          <a:p>
            <a:r>
              <a:rPr sz="1200">
                <a:solidFill>
                  <a:srgbClr val="A855F7"/>
                </a:solidFill>
              </a:rPr>
              <a:t>Themed for: Sales Presentation · Editorial style · Midnight Violet · SaaS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Solution Walkthrough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solution walkthrough content.</a:t>
            </a:r>
          </a:p>
          <a:p>
            <a:r>
              <a:rPr sz="1200">
                <a:solidFill>
                  <a:srgbClr val="A855F7"/>
                </a:solidFill>
              </a:rPr>
              <a:t>Themed for: Sales Presentation · Editorial style · Midnight Violet · SaaS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 Story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customer story content.</a:t>
            </a:r>
          </a:p>
          <a:p>
            <a:r>
              <a:rPr sz="1200">
                <a:solidFill>
                  <a:srgbClr val="A855F7"/>
                </a:solidFill>
              </a:rPr>
              <a:t>Themed for: Sales Presentation · Editorial style · Midnight Violet · SaaS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