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SALES PRESENTATION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Sales Presentation — Minimalist Sunset Coral Edition for Climate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sales presentation deck designed for climate-tech founders presenting to specialist climate funds. The Sunset Coral palette is tuned for screen and print, and the minimalist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Minimalist Sunset Coral Edition for Climate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Sales Presentation · Minimalist style · Sunset Coral · Climate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