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FB923C"/>
                </a:solidFill>
                <a:latin typeface="Plus Jakarta Sans"/>
              </a:rPr>
              <a:t>SALES PRESENTATION  ·  MINIMALIST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Sales Presentation — Minimalist Sunset Coral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minimalist sales presentation deck designed for consumer brand teams presenting to retail buyers and brand partners. The Sunset Coral palette is tuned for screen and print, and the minimalist layout system pre-paces th</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FB923C"/>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ROI Model</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roi model content.</a:t>
            </a:r>
          </a:p>
          <a:p>
            <a:r>
              <a:rPr sz="1200">
                <a:solidFill>
                  <a:srgbClr val="F97316"/>
                </a:solidFill>
              </a:rPr>
              <a:t>Themed for: Sales Presentation · Minimalist style · Sunset Coral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Pricing &amp; Packaging</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pricing &amp; packaging content.</a:t>
            </a:r>
          </a:p>
          <a:p>
            <a:r>
              <a:rPr sz="1200">
                <a:solidFill>
                  <a:srgbClr val="F97316"/>
                </a:solidFill>
              </a:rPr>
              <a:t>Themed for: Sales Presentation · Minimalist style · Sunset Coral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Implementation Plan</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implementation plan content.</a:t>
            </a:r>
          </a:p>
          <a:p>
            <a:r>
              <a:rPr sz="1200">
                <a:solidFill>
                  <a:srgbClr val="F97316"/>
                </a:solidFill>
              </a:rPr>
              <a:t>Themed for: Sales Presentation · Minimalist style · Sunset Coral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Security &amp; Compliance</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security &amp; compliance content.</a:t>
            </a:r>
          </a:p>
          <a:p>
            <a:r>
              <a:rPr sz="1200">
                <a:solidFill>
                  <a:srgbClr val="F97316"/>
                </a:solidFill>
              </a:rPr>
              <a:t>Themed for: Sales Presentation · Minimalist style · Sunset Coral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Decision Criteria</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decision criteria content.</a:t>
            </a:r>
          </a:p>
          <a:p>
            <a:r>
              <a:rPr sz="1200">
                <a:solidFill>
                  <a:srgbClr val="F97316"/>
                </a:solidFill>
              </a:rPr>
              <a:t>Themed for: Sales Presentation · Minimalist style · Sunset Coral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Next Steps &amp; Mutual Plan</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next steps &amp; mutual plan content.</a:t>
            </a:r>
          </a:p>
          <a:p>
            <a:r>
              <a:rPr sz="1200">
                <a:solidFill>
                  <a:srgbClr val="F97316"/>
                </a:solidFill>
              </a:rPr>
              <a:t>Themed for: Sales Presentation · Minimalist style · Sunset Coral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Sales Presentation — Minimalist Sunset Coral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Account</a:t>
            </a:r>
          </a:p>
        </p:txBody>
      </p:sp>
      <p:sp>
        <p:nvSpPr>
          <p:cNvPr id="6" name="Oval 5"/>
          <p:cNvSpPr/>
          <p:nvPr/>
        </p:nvSpPr>
        <p:spPr>
          <a:xfrm>
            <a:off x="612648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Today's Agenda</a:t>
            </a:r>
          </a:p>
        </p:txBody>
      </p:sp>
      <p:sp>
        <p:nvSpPr>
          <p:cNvPr id="8" name="Oval 7"/>
          <p:cNvSpPr/>
          <p:nvPr/>
        </p:nvSpPr>
        <p:spPr>
          <a:xfrm>
            <a:off x="73152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Discovery Recap</a:t>
            </a:r>
          </a:p>
        </p:txBody>
      </p:sp>
      <p:sp>
        <p:nvSpPr>
          <p:cNvPr id="10" name="Oval 9"/>
          <p:cNvSpPr/>
          <p:nvPr/>
        </p:nvSpPr>
        <p:spPr>
          <a:xfrm>
            <a:off x="612648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Stated Goals</a:t>
            </a:r>
          </a:p>
        </p:txBody>
      </p:sp>
      <p:sp>
        <p:nvSpPr>
          <p:cNvPr id="12" name="Oval 11"/>
          <p:cNvSpPr/>
          <p:nvPr/>
        </p:nvSpPr>
        <p:spPr>
          <a:xfrm>
            <a:off x="73152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Proposed Approach</a:t>
            </a:r>
          </a:p>
        </p:txBody>
      </p:sp>
      <p:sp>
        <p:nvSpPr>
          <p:cNvPr id="14" name="Oval 13"/>
          <p:cNvSpPr/>
          <p:nvPr/>
        </p:nvSpPr>
        <p:spPr>
          <a:xfrm>
            <a:off x="612648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Solution Walkthrough</a:t>
            </a:r>
          </a:p>
        </p:txBody>
      </p:sp>
      <p:sp>
        <p:nvSpPr>
          <p:cNvPr id="16" name="Oval 15"/>
          <p:cNvSpPr/>
          <p:nvPr/>
        </p:nvSpPr>
        <p:spPr>
          <a:xfrm>
            <a:off x="73152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Customer Story</a:t>
            </a:r>
          </a:p>
        </p:txBody>
      </p:sp>
      <p:sp>
        <p:nvSpPr>
          <p:cNvPr id="18" name="Oval 17"/>
          <p:cNvSpPr/>
          <p:nvPr/>
        </p:nvSpPr>
        <p:spPr>
          <a:xfrm>
            <a:off x="612648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ROI Model</a:t>
            </a:r>
          </a:p>
        </p:txBody>
      </p:sp>
      <p:sp>
        <p:nvSpPr>
          <p:cNvPr id="20" name="Oval 19"/>
          <p:cNvSpPr/>
          <p:nvPr/>
        </p:nvSpPr>
        <p:spPr>
          <a:xfrm>
            <a:off x="73152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Pricing &amp; Packaging</a:t>
            </a:r>
          </a:p>
        </p:txBody>
      </p:sp>
      <p:sp>
        <p:nvSpPr>
          <p:cNvPr id="22" name="Oval 21"/>
          <p:cNvSpPr/>
          <p:nvPr/>
        </p:nvSpPr>
        <p:spPr>
          <a:xfrm>
            <a:off x="612648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Implementation Plan</a:t>
            </a:r>
          </a:p>
        </p:txBody>
      </p:sp>
      <p:sp>
        <p:nvSpPr>
          <p:cNvPr id="24" name="Oval 23"/>
          <p:cNvSpPr/>
          <p:nvPr/>
        </p:nvSpPr>
        <p:spPr>
          <a:xfrm>
            <a:off x="73152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Security &amp; Compliance</a:t>
            </a:r>
          </a:p>
        </p:txBody>
      </p:sp>
      <p:sp>
        <p:nvSpPr>
          <p:cNvPr id="26" name="Oval 25"/>
          <p:cNvSpPr/>
          <p:nvPr/>
        </p:nvSpPr>
        <p:spPr>
          <a:xfrm>
            <a:off x="612648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Decision Criteria</a:t>
            </a:r>
          </a:p>
        </p:txBody>
      </p:sp>
      <p:sp>
        <p:nvSpPr>
          <p:cNvPr id="28" name="Oval 27"/>
          <p:cNvSpPr/>
          <p:nvPr/>
        </p:nvSpPr>
        <p:spPr>
          <a:xfrm>
            <a:off x="731520" y="51206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1F2937"/>
                </a:solidFill>
                <a:latin typeface="Plus Jakarta Sans"/>
              </a:rPr>
              <a:t>Next Steps &amp; Mutual Plan</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Account</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account content.</a:t>
            </a:r>
          </a:p>
          <a:p>
            <a:r>
              <a:rPr sz="1200">
                <a:solidFill>
                  <a:srgbClr val="F97316"/>
                </a:solidFill>
              </a:rPr>
              <a:t>Themed for: Sales Presentation · Minimalist style · Sunset Coral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Today's Agenda</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today's agenda content.</a:t>
            </a:r>
          </a:p>
          <a:p>
            <a:r>
              <a:rPr sz="1200">
                <a:solidFill>
                  <a:srgbClr val="F97316"/>
                </a:solidFill>
              </a:rPr>
              <a:t>Themed for: Sales Presentation · Minimalist style · Sunset Coral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Discovery Recap</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discovery recap content.</a:t>
            </a:r>
          </a:p>
          <a:p>
            <a:r>
              <a:rPr sz="1200">
                <a:solidFill>
                  <a:srgbClr val="F97316"/>
                </a:solidFill>
              </a:rPr>
              <a:t>Themed for: Sales Presentation · Minimalist style · Sunset Coral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Stated Goals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stated goals content.</a:t>
            </a:r>
          </a:p>
          <a:p>
            <a:r>
              <a:rPr sz="1200">
                <a:solidFill>
                  <a:srgbClr val="F97316"/>
                </a:solidFill>
              </a:rPr>
              <a:t>Themed for: Sales Presentation · Minimalist style · Sunset Coral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Proposed Approach</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proposed approach content.</a:t>
            </a:r>
          </a:p>
          <a:p>
            <a:r>
              <a:rPr sz="1200">
                <a:solidFill>
                  <a:srgbClr val="F97316"/>
                </a:solidFill>
              </a:rPr>
              <a:t>Themed for: Sales Presentation · Minimalist style · Sunset Coral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Solution Walkthrough</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solution walkthrough content.</a:t>
            </a:r>
          </a:p>
          <a:p>
            <a:r>
              <a:rPr sz="1200">
                <a:solidFill>
                  <a:srgbClr val="F97316"/>
                </a:solidFill>
              </a:rPr>
              <a:t>Themed for: Sales Presentation · Minimalist style · Sunset Coral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Customer Story</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customer story content.</a:t>
            </a:r>
          </a:p>
          <a:p>
            <a:r>
              <a:rPr sz="1200">
                <a:solidFill>
                  <a:srgbClr val="F97316"/>
                </a:solidFill>
              </a:rPr>
              <a:t>Themed for: Sales Presentation · Minimalist style · Sunset Coral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