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SALES PRESENTATION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Sales Presentation — Minimalist Sunset Coral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sales presentation deck designed for dev-tools founders pitching technical and infrastructure-savvy investors. The Sunset Coral palette is tuned for screen and print, and the minimalist layout system pre-pac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security &amp; compliance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criteria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 &amp; Mutual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&amp; mutual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Developer Tools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Minimalist Sunset Coral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 &amp; Mutual 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