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SALES PRESENTATION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Sales Presentation — Minimalist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sales presentation deck designed for edtech operators presenting to district administrators and curriculum buyers. The Sunset Coral palette is tuned for screen and print, and the minimalist layout system pre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model content.</a:t>
            </a:r>
          </a:p>
          <a:p>
            <a:r>
              <a:rPr sz="1200">
                <a:solidFill>
                  <a:srgbClr val="F97316"/>
                </a:solidFill>
              </a:rPr>
              <a:t>Themed for: Sales Presentation · Minimalist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F97316"/>
                </a:solidFill>
              </a:rPr>
              <a:t>Themed for: Sales Presentation · Minimalist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implementation plan content.</a:t>
            </a:r>
          </a:p>
          <a:p>
            <a:r>
              <a:rPr sz="1200">
                <a:solidFill>
                  <a:srgbClr val="F97316"/>
                </a:solidFill>
              </a:rPr>
              <a:t>Themed for: Sales Presentation · Minimalist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security &amp; compliance content.</a:t>
            </a:r>
          </a:p>
          <a:p>
            <a:r>
              <a:rPr sz="1200">
                <a:solidFill>
                  <a:srgbClr val="F97316"/>
                </a:solidFill>
              </a:rPr>
              <a:t>Themed for: Sales Presentation · Minimalist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criteria content.</a:t>
            </a:r>
          </a:p>
          <a:p>
            <a:r>
              <a:rPr sz="1200">
                <a:solidFill>
                  <a:srgbClr val="F97316"/>
                </a:solidFill>
              </a:rPr>
              <a:t>Themed for: Sales Presentation · Minimalist style · Sunset Coral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&amp; mutual plan content.</a:t>
            </a:r>
          </a:p>
          <a:p>
            <a:r>
              <a:rPr sz="1200">
                <a:solidFill>
                  <a:srgbClr val="F97316"/>
                </a:solidFill>
              </a:rPr>
              <a:t>Themed for: Sales Presentation · Minimalist style · Sunset Coral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Minimalist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Account</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Today's Agenda</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Discovery Recap</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Stated Goals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Solution Walkthrough</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Story</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ROI Model</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Implementation Plan</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Decision Criteria</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account content.</a:t>
            </a:r>
          </a:p>
          <a:p>
            <a:r>
              <a:rPr sz="1200">
                <a:solidFill>
                  <a:srgbClr val="F97316"/>
                </a:solidFill>
              </a:rPr>
              <a:t>Themed for: Sales Presentation · Minimalist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today's agenda content.</a:t>
            </a:r>
          </a:p>
          <a:p>
            <a:r>
              <a:rPr sz="1200">
                <a:solidFill>
                  <a:srgbClr val="F97316"/>
                </a:solidFill>
              </a:rPr>
              <a:t>Themed for: Sales Presentation · Minimalist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discovery recap content.</a:t>
            </a:r>
          </a:p>
          <a:p>
            <a:r>
              <a:rPr sz="1200">
                <a:solidFill>
                  <a:srgbClr val="F97316"/>
                </a:solidFill>
              </a:rPr>
              <a:t>Themed for: Sales Presentation · Minimalist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stated goals content.</a:t>
            </a:r>
          </a:p>
          <a:p>
            <a:r>
              <a:rPr sz="1200">
                <a:solidFill>
                  <a:srgbClr val="F97316"/>
                </a:solidFill>
              </a:rPr>
              <a:t>Themed for: Sales Presentation · Minimalist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F97316"/>
                </a:solidFill>
              </a:rPr>
              <a:t>Themed for: Sales Presentation · Minimalist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walkthrough content.</a:t>
            </a:r>
          </a:p>
          <a:p>
            <a:r>
              <a:rPr sz="1200">
                <a:solidFill>
                  <a:srgbClr val="F97316"/>
                </a:solidFill>
              </a:rPr>
              <a:t>Themed for: Sales Presentation · Minimalist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story content.</a:t>
            </a:r>
          </a:p>
          <a:p>
            <a:r>
              <a:rPr sz="1200">
                <a:solidFill>
                  <a:srgbClr val="F97316"/>
                </a:solidFill>
              </a:rPr>
              <a:t>Themed for: Sales Presentation · Minimalist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