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SALES PRESENTATION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Sales Presentation — Minimalist Sunset Coral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sales presentation deck designed for marketplace operators presenting cohort, supply, and demand metrics. The Sunset Coral palette is tuned for screen and print, and the minimalist layout system pre-paces th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ROI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roi model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implementation plan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security &amp; compliance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criteria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Marketplace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Steps &amp; Mutual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steps &amp; mutual plan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Marketplace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Sales Presentation — Minimalist Sunset Coral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Today's Agenda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Stated Goals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Story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ROI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Steps &amp; Mutual Plan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account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Today's Agenda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today's agenda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discovery recap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Stated Goals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stated goals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walkthrough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story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