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Oval 2"/>
          <p:cNvSpPr/>
          <p:nvPr/>
        </p:nvSpPr>
        <p:spPr>
          <a:xfrm>
            <a:off x="9692640" y="-1280160"/>
            <a:ext cx="3840480" cy="3840480"/>
          </a:xfrm>
          <a:prstGeom prst="ellipse">
            <a:avLst/>
          </a:prstGeom>
          <a:solidFill>
            <a:srgbClr val="737373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640080"/>
            <a:ext cx="64008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1">
                <a:solidFill>
                  <a:srgbClr val="1F1F1F"/>
                </a:solidFill>
                <a:latin typeface="Plus Jakarta Sans"/>
              </a:rPr>
              <a:t>SALES PRESENTATION  ·  MODERN STYLE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2377440"/>
            <a:ext cx="9601200" cy="20116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4000" b="1">
                <a:solidFill>
                  <a:srgbClr val="FFFFFF"/>
                </a:solidFill>
                <a:latin typeface="Plus Jakarta Sans"/>
              </a:rPr>
              <a:t>Sales Presentation — Modern Monochrome Ink Edition for E-commerce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31520" y="4480560"/>
            <a:ext cx="9601200" cy="11887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A modern sales presentation deck designed for DTC and e-commerce operators presenting to merchandising and supply-chain partners. The Monochrome Ink palette is tuned for screen and print, and the modern layout system pre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31520" y="6126480"/>
            <a:ext cx="9144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slides  ·  16:9 widescreen  ·  Slide Trove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08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roi model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09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pricing &amp; packaging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10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implementation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security &amp; compliance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decision criteria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13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Next Steps &amp; Mutual Plan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next steps &amp; mutual plan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737373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2926080"/>
            <a:ext cx="10058400" cy="9144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600" b="1">
                <a:solidFill>
                  <a:srgbClr val="FFFFFF"/>
                </a:solidFill>
                <a:latin typeface="Plus Jakarta Sans"/>
              </a:rPr>
              <a:t>Thank you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731520" y="3840480"/>
            <a:ext cx="10058400" cy="54864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600" b="0">
                <a:solidFill>
                  <a:srgbClr val="FFFFFF"/>
                </a:solidFill>
                <a:latin typeface="Plus Jakarta Sans"/>
              </a:rPr>
              <a:t>Sales Presentation — Modern Monochrome Ink Edition for E-commerce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6217920"/>
            <a:ext cx="100584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100" b="0">
                <a:solidFill>
                  <a:srgbClr val="FFFFFF"/>
                </a:solidFill>
                <a:latin typeface="Plus Jakarta Sans"/>
              </a:rPr>
              <a:t>Free template by Slide Trove · slidetrove.com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731520" y="457200"/>
            <a:ext cx="9144000" cy="6400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2800" b="1">
                <a:solidFill>
                  <a:srgbClr val="F5F5F4"/>
                </a:solidFill>
                <a:latin typeface="Plus Jakarta Sans"/>
              </a:rPr>
              <a:t>Agenda</a:t>
            </a:r>
          </a:p>
        </p:txBody>
      </p:sp>
      <p:sp>
        <p:nvSpPr>
          <p:cNvPr id="4" name="Oval 3"/>
          <p:cNvSpPr/>
          <p:nvPr/>
        </p:nvSpPr>
        <p:spPr>
          <a:xfrm>
            <a:off x="73152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23444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Oval 5"/>
          <p:cNvSpPr/>
          <p:nvPr/>
        </p:nvSpPr>
        <p:spPr>
          <a:xfrm>
            <a:off x="6126480" y="12801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2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6629400" y="12344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8" name="Oval 7"/>
          <p:cNvSpPr/>
          <p:nvPr/>
        </p:nvSpPr>
        <p:spPr>
          <a:xfrm>
            <a:off x="73152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3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123444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10" name="Oval 9"/>
          <p:cNvSpPr/>
          <p:nvPr/>
        </p:nvSpPr>
        <p:spPr>
          <a:xfrm>
            <a:off x="6126480" y="19202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4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629400" y="18745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12" name="Oval 11"/>
          <p:cNvSpPr/>
          <p:nvPr/>
        </p:nvSpPr>
        <p:spPr>
          <a:xfrm>
            <a:off x="73152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5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23444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14" name="Oval 13"/>
          <p:cNvSpPr/>
          <p:nvPr/>
        </p:nvSpPr>
        <p:spPr>
          <a:xfrm>
            <a:off x="6126480" y="256032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6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6629400" y="251460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16" name="Oval 15"/>
          <p:cNvSpPr/>
          <p:nvPr/>
        </p:nvSpPr>
        <p:spPr>
          <a:xfrm>
            <a:off x="73152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7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123444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Customer Story</a:t>
            </a:r>
          </a:p>
        </p:txBody>
      </p:sp>
      <p:sp>
        <p:nvSpPr>
          <p:cNvPr id="18" name="Oval 17"/>
          <p:cNvSpPr/>
          <p:nvPr/>
        </p:nvSpPr>
        <p:spPr>
          <a:xfrm>
            <a:off x="6126480" y="320040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8</a:t>
            </a:r>
          </a:p>
        </p:txBody>
      </p:sp>
      <p:sp>
        <p:nvSpPr>
          <p:cNvPr id="19" name="TextBox 18"/>
          <p:cNvSpPr txBox="1"/>
          <p:nvPr/>
        </p:nvSpPr>
        <p:spPr>
          <a:xfrm>
            <a:off x="6629400" y="315468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ROI Model</a:t>
            </a:r>
          </a:p>
        </p:txBody>
      </p:sp>
      <p:sp>
        <p:nvSpPr>
          <p:cNvPr id="20" name="Oval 19"/>
          <p:cNvSpPr/>
          <p:nvPr/>
        </p:nvSpPr>
        <p:spPr>
          <a:xfrm>
            <a:off x="73152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9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123444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Pricing &amp; Packaging</a:t>
            </a:r>
          </a:p>
        </p:txBody>
      </p:sp>
      <p:sp>
        <p:nvSpPr>
          <p:cNvPr id="22" name="Oval 21"/>
          <p:cNvSpPr/>
          <p:nvPr/>
        </p:nvSpPr>
        <p:spPr>
          <a:xfrm>
            <a:off x="6126480" y="384048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10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6629400" y="379476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Implementation Plan</a:t>
            </a:r>
          </a:p>
        </p:txBody>
      </p:sp>
      <p:sp>
        <p:nvSpPr>
          <p:cNvPr id="24" name="Oval 23"/>
          <p:cNvSpPr/>
          <p:nvPr/>
        </p:nvSpPr>
        <p:spPr>
          <a:xfrm>
            <a:off x="73152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11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123444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Security &amp; Compliance</a:t>
            </a:r>
          </a:p>
        </p:txBody>
      </p:sp>
      <p:sp>
        <p:nvSpPr>
          <p:cNvPr id="26" name="Oval 25"/>
          <p:cNvSpPr/>
          <p:nvPr/>
        </p:nvSpPr>
        <p:spPr>
          <a:xfrm>
            <a:off x="6126480" y="448056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12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629400" y="443484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Decision Criteria</a:t>
            </a:r>
          </a:p>
        </p:txBody>
      </p:sp>
      <p:sp>
        <p:nvSpPr>
          <p:cNvPr id="28" name="Oval 27"/>
          <p:cNvSpPr/>
          <p:nvPr/>
        </p:nvSpPr>
        <p:spPr>
          <a:xfrm>
            <a:off x="731520" y="5120640"/>
            <a:ext cx="365760" cy="365760"/>
          </a:xfrm>
          <a:prstGeom prst="ellipse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200" b="1">
                <a:solidFill>
                  <a:srgbClr val="FFFFFF"/>
                </a:solidFill>
              </a:rPr>
              <a:t>13</a:t>
            </a:r>
          </a:p>
        </p:txBody>
      </p:sp>
      <p:sp>
        <p:nvSpPr>
          <p:cNvPr id="29" name="TextBox 28"/>
          <p:cNvSpPr txBox="1"/>
          <p:nvPr/>
        </p:nvSpPr>
        <p:spPr>
          <a:xfrm>
            <a:off x="1234440" y="5074920"/>
            <a:ext cx="4572000" cy="457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400" b="0">
                <a:solidFill>
                  <a:srgbClr val="F5F5F4"/>
                </a:solidFill>
                <a:latin typeface="Plus Jakarta Sans"/>
              </a:rPr>
              <a:t>Next Steps &amp; Mutual Plan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01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Cover &amp; Account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cover &amp; account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02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Today's Agenda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today's agenda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03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Discovery Recap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discovery recap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04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Stated Goals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stated goals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05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Proposed Approach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proposed approach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06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5F5F4"/>
                </a:solidFill>
                <a:latin typeface="Plus Jakarta Sans"/>
              </a:rPr>
              <a:t>Solution Walkthrough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0A0A0A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solution walkthrough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12191695" cy="6858000"/>
          </a:xfrm>
          <a:prstGeom prst="rect">
            <a:avLst/>
          </a:prstGeom>
          <a:solidFill>
            <a:srgbClr val="0A0A0A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Rectangle 2"/>
          <p:cNvSpPr/>
          <p:nvPr/>
        </p:nvSpPr>
        <p:spPr>
          <a:xfrm>
            <a:off x="0" y="0"/>
            <a:ext cx="320040" cy="6858000"/>
          </a:xfrm>
          <a:prstGeom prst="rect">
            <a:avLst/>
          </a:prstGeom>
          <a:solidFill>
            <a:srgbClr val="1F1F1F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" name="TextBox 3"/>
          <p:cNvSpPr txBox="1"/>
          <p:nvPr/>
        </p:nvSpPr>
        <p:spPr>
          <a:xfrm>
            <a:off x="731520" y="457200"/>
            <a:ext cx="8229600" cy="3657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1200" b="1">
                <a:solidFill>
                  <a:srgbClr val="1F1F1F"/>
                </a:solidFill>
                <a:latin typeface="Plus Jakarta Sans"/>
              </a:rPr>
              <a:t>07 / 13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31520" y="914400"/>
            <a:ext cx="10058400" cy="10972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/>
            <a:r>
              <a:rPr sz="3200" b="1">
                <a:solidFill>
                  <a:srgbClr val="FFFFFF"/>
                </a:solidFill>
                <a:latin typeface="Plus Jakarta Sans"/>
              </a:rPr>
              <a:t>Customer Story</a:t>
            </a:r>
          </a:p>
        </p:txBody>
      </p:sp>
      <p:sp>
        <p:nvSpPr>
          <p:cNvPr id="6" name="Rounded Rectangle 5"/>
          <p:cNvSpPr/>
          <p:nvPr/>
        </p:nvSpPr>
        <p:spPr>
          <a:xfrm>
            <a:off x="731520" y="2286000"/>
            <a:ext cx="10424160" cy="3931920"/>
          </a:xfrm>
          <a:prstGeom prst="roundRect">
            <a:avLst/>
          </a:prstGeom>
          <a:solidFill>
            <a:srgbClr val="FFFFFF"/>
          </a:solidFill>
          <a:ln w="15875">
            <a:solidFill>
              <a:srgbClr val="737373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 wrap="square" lIns="365760" tIns="365760"/>
          <a:lstStyle/>
          <a:p>
            <a:pPr algn="ctr"/>
            <a:r>
              <a:rPr sz="1600">
                <a:solidFill>
                  <a:srgbClr val="F5F5F4"/>
                </a:solidFill>
              </a:rPr>
              <a:t>Replace this placeholder with your customer story content.</a:t>
            </a:r>
          </a:p>
          <a:p>
            <a:r>
              <a:rPr sz="1200">
                <a:solidFill>
                  <a:srgbClr val="737373"/>
                </a:solidFill>
              </a:rPr>
              <a:t>Themed for: Sales Presentation · Modern style · Monochrome Ink · E-commerce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