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Lst>
  <p:sldSz cx="12191695"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slide" Target="slides/slide2.xml"/><Relationship Id="rId9" Type="http://schemas.openxmlformats.org/officeDocument/2006/relationships/slide" Target="slides/slide3.xml"/><Relationship Id="rId10" Type="http://schemas.openxmlformats.org/officeDocument/2006/relationships/slide" Target="slides/slide4.xml"/><Relationship Id="rId11" Type="http://schemas.openxmlformats.org/officeDocument/2006/relationships/slide" Target="slides/slide5.xml"/><Relationship Id="rId12" Type="http://schemas.openxmlformats.org/officeDocument/2006/relationships/slide" Target="slides/slide6.xml"/><Relationship Id="rId13" Type="http://schemas.openxmlformats.org/officeDocument/2006/relationships/slide" Target="slides/slide7.xml"/><Relationship Id="rId14" Type="http://schemas.openxmlformats.org/officeDocument/2006/relationships/slide" Target="slides/slide8.xml"/><Relationship Id="rId15" Type="http://schemas.openxmlformats.org/officeDocument/2006/relationships/slide" Target="slides/slide9.xml"/><Relationship Id="rId16" Type="http://schemas.openxmlformats.org/officeDocument/2006/relationships/slide" Target="slides/slide10.xml"/><Relationship Id="rId17" Type="http://schemas.openxmlformats.org/officeDocument/2006/relationships/slide" Target="slides/slide11.xml"/><Relationship Id="rId18" Type="http://schemas.openxmlformats.org/officeDocument/2006/relationships/slide" Target="slides/slide12.xml"/><Relationship Id="rId19" Type="http://schemas.openxmlformats.org/officeDocument/2006/relationships/slide" Target="slides/slide13.xml"/><Relationship Id="rId20" Type="http://schemas.openxmlformats.org/officeDocument/2006/relationships/slide" Target="slides/slide14.xml"/><Relationship Id="rId21" Type="http://schemas.openxmlformats.org/officeDocument/2006/relationships/slide" Target="slides/slide15.xml"/><Relationship Id="rId22" Type="http://schemas.openxmlformats.org/officeDocument/2006/relationships/slide" Target="slides/slide16.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0A0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Oval 2"/>
          <p:cNvSpPr/>
          <p:nvPr/>
        </p:nvSpPr>
        <p:spPr>
          <a:xfrm>
            <a:off x="9692640" y="-1280160"/>
            <a:ext cx="3840480" cy="3840480"/>
          </a:xfrm>
          <a:prstGeom prst="ellipse">
            <a:avLst/>
          </a:prstGeom>
          <a:solidFill>
            <a:srgbClr val="73737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640080"/>
            <a:ext cx="6400800" cy="457200"/>
          </a:xfrm>
          <a:prstGeom prst="rect">
            <a:avLst/>
          </a:prstGeom>
          <a:noFill/>
        </p:spPr>
        <p:txBody>
          <a:bodyPr wrap="square">
            <a:spAutoFit/>
          </a:bodyPr>
          <a:lstStyle/>
          <a:p>
            <a:pPr algn="l"/>
            <a:r>
              <a:rPr sz="1400" b="1">
                <a:solidFill>
                  <a:srgbClr val="1F1F1F"/>
                </a:solidFill>
                <a:latin typeface="Plus Jakarta Sans"/>
              </a:rPr>
              <a:t>SALES PRESENTATION  ·  MODERN STYLE</a:t>
            </a:r>
          </a:p>
        </p:txBody>
      </p:sp>
      <p:sp>
        <p:nvSpPr>
          <p:cNvPr id="5" name="TextBox 4"/>
          <p:cNvSpPr txBox="1"/>
          <p:nvPr/>
        </p:nvSpPr>
        <p:spPr>
          <a:xfrm>
            <a:off x="731520" y="2377440"/>
            <a:ext cx="9601200" cy="2011680"/>
          </a:xfrm>
          <a:prstGeom prst="rect">
            <a:avLst/>
          </a:prstGeom>
          <a:noFill/>
        </p:spPr>
        <p:txBody>
          <a:bodyPr wrap="square">
            <a:spAutoFit/>
          </a:bodyPr>
          <a:lstStyle/>
          <a:p>
            <a:pPr algn="l"/>
            <a:r>
              <a:rPr sz="4000" b="1">
                <a:solidFill>
                  <a:srgbClr val="FFFFFF"/>
                </a:solidFill>
                <a:latin typeface="Plus Jakarta Sans"/>
              </a:rPr>
              <a:t>Sales Presentation — Modern Monochrome Ink Edition for Edtech</a:t>
            </a:r>
          </a:p>
        </p:txBody>
      </p:sp>
      <p:sp>
        <p:nvSpPr>
          <p:cNvPr id="6" name="TextBox 5"/>
          <p:cNvSpPr txBox="1"/>
          <p:nvPr/>
        </p:nvSpPr>
        <p:spPr>
          <a:xfrm>
            <a:off x="731520" y="4480560"/>
            <a:ext cx="9601200" cy="1188720"/>
          </a:xfrm>
          <a:prstGeom prst="rect">
            <a:avLst/>
          </a:prstGeom>
          <a:noFill/>
        </p:spPr>
        <p:txBody>
          <a:bodyPr wrap="square">
            <a:spAutoFit/>
          </a:bodyPr>
          <a:lstStyle/>
          <a:p>
            <a:pPr algn="l"/>
            <a:r>
              <a:rPr sz="1600" b="0">
                <a:solidFill>
                  <a:srgbClr val="FFFFFF"/>
                </a:solidFill>
                <a:latin typeface="Plus Jakarta Sans"/>
              </a:rPr>
              <a:t>A modern sales presentation deck designed for edtech operators presenting to district administrators and curriculum buyers. The Monochrome Ink palette is tuned for screen and print, and the modern layout system pre-paces</a:t>
            </a:r>
          </a:p>
        </p:txBody>
      </p:sp>
      <p:sp>
        <p:nvSpPr>
          <p:cNvPr id="7" name="TextBox 6"/>
          <p:cNvSpPr txBox="1"/>
          <p:nvPr/>
        </p:nvSpPr>
        <p:spPr>
          <a:xfrm>
            <a:off x="731520" y="6126480"/>
            <a:ext cx="9144000" cy="457200"/>
          </a:xfrm>
          <a:prstGeom prst="rect">
            <a:avLst/>
          </a:prstGeom>
          <a:noFill/>
        </p:spPr>
        <p:txBody>
          <a:bodyPr wrap="square">
            <a:spAutoFit/>
          </a:bodyPr>
          <a:lstStyle/>
          <a:p>
            <a:pPr algn="l"/>
            <a:r>
              <a:rPr sz="1200" b="1">
                <a:solidFill>
                  <a:srgbClr val="1F1F1F"/>
                </a:solidFill>
                <a:latin typeface="Plus Jakarta Sans"/>
              </a:rPr>
              <a:t>13 slides  ·  16:9 widescreen  ·  Slide Trove</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F1F1F"/>
                </a:solidFill>
                <a:latin typeface="Plus Jakarta Sans"/>
              </a:rPr>
              <a:t>08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5F5F4"/>
                </a:solidFill>
                <a:latin typeface="Plus Jakarta Sans"/>
              </a:rPr>
              <a:t>ROI Model</a:t>
            </a:r>
          </a:p>
        </p:txBody>
      </p:sp>
      <p:sp>
        <p:nvSpPr>
          <p:cNvPr id="6" name="Rounded Rectangle 5"/>
          <p:cNvSpPr/>
          <p:nvPr/>
        </p:nvSpPr>
        <p:spPr>
          <a:xfrm>
            <a:off x="731520" y="2286000"/>
            <a:ext cx="10424160" cy="3931920"/>
          </a:xfrm>
          <a:prstGeom prst="roundRect">
            <a:avLst/>
          </a:prstGeom>
          <a:solidFill>
            <a:srgbClr val="0A0A0A"/>
          </a:solidFill>
          <a:ln w="15875">
            <a:solidFill>
              <a:srgbClr val="737373"/>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5F5F4"/>
                </a:solidFill>
              </a:rPr>
              <a:t>Replace this placeholder with your roi model content.</a:t>
            </a:r>
          </a:p>
          <a:p>
            <a:r>
              <a:rPr sz="1200">
                <a:solidFill>
                  <a:srgbClr val="737373"/>
                </a:solidFill>
              </a:rPr>
              <a:t>Themed for: Sales Presentation · Modern style · Monochrome Ink · Edtech</a:t>
            </a:r>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0A0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F1F1F"/>
                </a:solidFill>
                <a:latin typeface="Plus Jakarta Sans"/>
              </a:rPr>
              <a:t>09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Pricing &amp; Packaging</a:t>
            </a:r>
          </a:p>
        </p:txBody>
      </p:sp>
      <p:sp>
        <p:nvSpPr>
          <p:cNvPr id="6" name="Rounded Rectangle 5"/>
          <p:cNvSpPr/>
          <p:nvPr/>
        </p:nvSpPr>
        <p:spPr>
          <a:xfrm>
            <a:off x="731520" y="2286000"/>
            <a:ext cx="10424160" cy="3931920"/>
          </a:xfrm>
          <a:prstGeom prst="roundRect">
            <a:avLst/>
          </a:prstGeom>
          <a:solidFill>
            <a:srgbClr val="FFFFFF"/>
          </a:solidFill>
          <a:ln w="15875">
            <a:solidFill>
              <a:srgbClr val="737373"/>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5F5F4"/>
                </a:solidFill>
              </a:rPr>
              <a:t>Replace this placeholder with your pricing &amp; packaging content.</a:t>
            </a:r>
          </a:p>
          <a:p>
            <a:r>
              <a:rPr sz="1200">
                <a:solidFill>
                  <a:srgbClr val="737373"/>
                </a:solidFill>
              </a:rPr>
              <a:t>Themed for: Sales Presentation · Modern style · Monochrome Ink · Edtech</a:t>
            </a:r>
          </a:p>
        </p:txBody>
      </p:sp>
    </p:spTree>
  </p:cSld>
  <p:clrMapOvr>
    <a:masterClrMapping/>
  </p:clrMapOvr>
</p:sld>
</file>

<file path=ppt/slides/slide1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F1F1F"/>
                </a:solidFill>
                <a:latin typeface="Plus Jakarta Sans"/>
              </a:rPr>
              <a:t>10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5F5F4"/>
                </a:solidFill>
                <a:latin typeface="Plus Jakarta Sans"/>
              </a:rPr>
              <a:t>Implementation Plan</a:t>
            </a:r>
          </a:p>
        </p:txBody>
      </p:sp>
      <p:sp>
        <p:nvSpPr>
          <p:cNvPr id="6" name="Rounded Rectangle 5"/>
          <p:cNvSpPr/>
          <p:nvPr/>
        </p:nvSpPr>
        <p:spPr>
          <a:xfrm>
            <a:off x="731520" y="2286000"/>
            <a:ext cx="10424160" cy="3931920"/>
          </a:xfrm>
          <a:prstGeom prst="roundRect">
            <a:avLst/>
          </a:prstGeom>
          <a:solidFill>
            <a:srgbClr val="0A0A0A"/>
          </a:solidFill>
          <a:ln w="15875">
            <a:solidFill>
              <a:srgbClr val="737373"/>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5F5F4"/>
                </a:solidFill>
              </a:rPr>
              <a:t>Replace this placeholder with your implementation plan content.</a:t>
            </a:r>
          </a:p>
          <a:p>
            <a:r>
              <a:rPr sz="1200">
                <a:solidFill>
                  <a:srgbClr val="737373"/>
                </a:solidFill>
              </a:rPr>
              <a:t>Themed for: Sales Presentation · Modern style · Monochrome Ink · Edtech</a:t>
            </a:r>
          </a:p>
        </p:txBody>
      </p:sp>
    </p:spTree>
  </p:cSld>
  <p:clrMapOvr>
    <a:masterClrMapping/>
  </p:clrMapOvr>
</p:sld>
</file>

<file path=ppt/slides/slide1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0A0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F1F1F"/>
                </a:solidFill>
                <a:latin typeface="Plus Jakarta Sans"/>
              </a:rPr>
              <a:t>11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Security &amp; Compliance</a:t>
            </a:r>
          </a:p>
        </p:txBody>
      </p:sp>
      <p:sp>
        <p:nvSpPr>
          <p:cNvPr id="6" name="Rounded Rectangle 5"/>
          <p:cNvSpPr/>
          <p:nvPr/>
        </p:nvSpPr>
        <p:spPr>
          <a:xfrm>
            <a:off x="731520" y="2286000"/>
            <a:ext cx="10424160" cy="3931920"/>
          </a:xfrm>
          <a:prstGeom prst="roundRect">
            <a:avLst/>
          </a:prstGeom>
          <a:solidFill>
            <a:srgbClr val="FFFFFF"/>
          </a:solidFill>
          <a:ln w="15875">
            <a:solidFill>
              <a:srgbClr val="737373"/>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5F5F4"/>
                </a:solidFill>
              </a:rPr>
              <a:t>Replace this placeholder with your security &amp; compliance content.</a:t>
            </a:r>
          </a:p>
          <a:p>
            <a:r>
              <a:rPr sz="1200">
                <a:solidFill>
                  <a:srgbClr val="737373"/>
                </a:solidFill>
              </a:rPr>
              <a:t>Themed for: Sales Presentation · Modern style · Monochrome Ink · Edtech</a:t>
            </a:r>
          </a:p>
        </p:txBody>
      </p:sp>
    </p:spTree>
  </p:cSld>
  <p:clrMapOvr>
    <a:masterClrMapping/>
  </p:clrMapOvr>
</p:sld>
</file>

<file path=ppt/slides/slide1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F1F1F"/>
                </a:solidFill>
                <a:latin typeface="Plus Jakarta Sans"/>
              </a:rPr>
              <a:t>12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5F5F4"/>
                </a:solidFill>
                <a:latin typeface="Plus Jakarta Sans"/>
              </a:rPr>
              <a:t>Decision Criteria</a:t>
            </a:r>
          </a:p>
        </p:txBody>
      </p:sp>
      <p:sp>
        <p:nvSpPr>
          <p:cNvPr id="6" name="Rounded Rectangle 5"/>
          <p:cNvSpPr/>
          <p:nvPr/>
        </p:nvSpPr>
        <p:spPr>
          <a:xfrm>
            <a:off x="731520" y="2286000"/>
            <a:ext cx="10424160" cy="3931920"/>
          </a:xfrm>
          <a:prstGeom prst="roundRect">
            <a:avLst/>
          </a:prstGeom>
          <a:solidFill>
            <a:srgbClr val="0A0A0A"/>
          </a:solidFill>
          <a:ln w="15875">
            <a:solidFill>
              <a:srgbClr val="737373"/>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5F5F4"/>
                </a:solidFill>
              </a:rPr>
              <a:t>Replace this placeholder with your decision criteria content.</a:t>
            </a:r>
          </a:p>
          <a:p>
            <a:r>
              <a:rPr sz="1200">
                <a:solidFill>
                  <a:srgbClr val="737373"/>
                </a:solidFill>
              </a:rPr>
              <a:t>Themed for: Sales Presentation · Modern style · Monochrome Ink · Edtech</a:t>
            </a:r>
          </a:p>
        </p:txBody>
      </p:sp>
    </p:spTree>
  </p:cSld>
  <p:clrMapOvr>
    <a:masterClrMapping/>
  </p:clrMapOvr>
</p:sld>
</file>

<file path=ppt/slides/slide1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0A0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F1F1F"/>
                </a:solidFill>
                <a:latin typeface="Plus Jakarta Sans"/>
              </a:rPr>
              <a:t>13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Next Steps &amp; Mutual Plan</a:t>
            </a:r>
          </a:p>
        </p:txBody>
      </p:sp>
      <p:sp>
        <p:nvSpPr>
          <p:cNvPr id="6" name="Rounded Rectangle 5"/>
          <p:cNvSpPr/>
          <p:nvPr/>
        </p:nvSpPr>
        <p:spPr>
          <a:xfrm>
            <a:off x="731520" y="2286000"/>
            <a:ext cx="10424160" cy="3931920"/>
          </a:xfrm>
          <a:prstGeom prst="roundRect">
            <a:avLst/>
          </a:prstGeom>
          <a:solidFill>
            <a:srgbClr val="FFFFFF"/>
          </a:solidFill>
          <a:ln w="15875">
            <a:solidFill>
              <a:srgbClr val="737373"/>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5F5F4"/>
                </a:solidFill>
              </a:rPr>
              <a:t>Replace this placeholder with your next steps &amp; mutual plan content.</a:t>
            </a:r>
          </a:p>
          <a:p>
            <a:r>
              <a:rPr sz="1200">
                <a:solidFill>
                  <a:srgbClr val="737373"/>
                </a:solidFill>
              </a:rPr>
              <a:t>Themed for: Sales Presentation · Modern style · Monochrome Ink · Edtech</a:t>
            </a:r>
          </a:p>
        </p:txBody>
      </p:sp>
    </p:spTree>
  </p:cSld>
  <p:clrMapOvr>
    <a:masterClrMapping/>
  </p:clrMapOvr>
</p:sld>
</file>

<file path=ppt/slides/slide1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73737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731520" y="2926080"/>
            <a:ext cx="10058400" cy="914400"/>
          </a:xfrm>
          <a:prstGeom prst="rect">
            <a:avLst/>
          </a:prstGeom>
          <a:noFill/>
        </p:spPr>
        <p:txBody>
          <a:bodyPr wrap="square">
            <a:spAutoFit/>
          </a:bodyPr>
          <a:lstStyle/>
          <a:p>
            <a:pPr algn="l"/>
            <a:r>
              <a:rPr sz="3600" b="1">
                <a:solidFill>
                  <a:srgbClr val="FFFFFF"/>
                </a:solidFill>
                <a:latin typeface="Plus Jakarta Sans"/>
              </a:rPr>
              <a:t>Thank you</a:t>
            </a:r>
          </a:p>
        </p:txBody>
      </p:sp>
      <p:sp>
        <p:nvSpPr>
          <p:cNvPr id="4" name="TextBox 3"/>
          <p:cNvSpPr txBox="1"/>
          <p:nvPr/>
        </p:nvSpPr>
        <p:spPr>
          <a:xfrm>
            <a:off x="731520" y="3840480"/>
            <a:ext cx="10058400" cy="548640"/>
          </a:xfrm>
          <a:prstGeom prst="rect">
            <a:avLst/>
          </a:prstGeom>
          <a:noFill/>
        </p:spPr>
        <p:txBody>
          <a:bodyPr wrap="square">
            <a:spAutoFit/>
          </a:bodyPr>
          <a:lstStyle/>
          <a:p>
            <a:pPr algn="l"/>
            <a:r>
              <a:rPr sz="1600" b="0">
                <a:solidFill>
                  <a:srgbClr val="FFFFFF"/>
                </a:solidFill>
                <a:latin typeface="Plus Jakarta Sans"/>
              </a:rPr>
              <a:t>Sales Presentation — Modern Monochrome Ink Edition for Edtech</a:t>
            </a:r>
          </a:p>
        </p:txBody>
      </p:sp>
      <p:sp>
        <p:nvSpPr>
          <p:cNvPr id="5" name="TextBox 4"/>
          <p:cNvSpPr txBox="1"/>
          <p:nvPr/>
        </p:nvSpPr>
        <p:spPr>
          <a:xfrm>
            <a:off x="731520" y="6217920"/>
            <a:ext cx="10058400" cy="457200"/>
          </a:xfrm>
          <a:prstGeom prst="rect">
            <a:avLst/>
          </a:prstGeom>
          <a:noFill/>
        </p:spPr>
        <p:txBody>
          <a:bodyPr wrap="square">
            <a:spAutoFit/>
          </a:bodyPr>
          <a:lstStyle/>
          <a:p>
            <a:pPr algn="l"/>
            <a:r>
              <a:rPr sz="1100" b="0">
                <a:solidFill>
                  <a:srgbClr val="FFFFFF"/>
                </a:solidFill>
                <a:latin typeface="Plus Jakarta Sans"/>
              </a:rPr>
              <a:t>Free template by Slide Trove · slidetrove.com</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731520" y="457200"/>
            <a:ext cx="9144000" cy="640080"/>
          </a:xfrm>
          <a:prstGeom prst="rect">
            <a:avLst/>
          </a:prstGeom>
          <a:noFill/>
        </p:spPr>
        <p:txBody>
          <a:bodyPr wrap="square">
            <a:spAutoFit/>
          </a:bodyPr>
          <a:lstStyle/>
          <a:p>
            <a:pPr algn="l"/>
            <a:r>
              <a:rPr sz="2800" b="1">
                <a:solidFill>
                  <a:srgbClr val="F5F5F4"/>
                </a:solidFill>
                <a:latin typeface="Plus Jakarta Sans"/>
              </a:rPr>
              <a:t>Agenda</a:t>
            </a:r>
          </a:p>
        </p:txBody>
      </p:sp>
      <p:sp>
        <p:nvSpPr>
          <p:cNvPr id="4" name="Oval 3"/>
          <p:cNvSpPr/>
          <p:nvPr/>
        </p:nvSpPr>
        <p:spPr>
          <a:xfrm>
            <a:off x="731520" y="1280160"/>
            <a:ext cx="365760" cy="365760"/>
          </a:xfrm>
          <a:prstGeom prst="ellipse">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a:t>
            </a:r>
          </a:p>
        </p:txBody>
      </p:sp>
      <p:sp>
        <p:nvSpPr>
          <p:cNvPr id="5" name="TextBox 4"/>
          <p:cNvSpPr txBox="1"/>
          <p:nvPr/>
        </p:nvSpPr>
        <p:spPr>
          <a:xfrm>
            <a:off x="1234440" y="1234440"/>
            <a:ext cx="4572000" cy="457200"/>
          </a:xfrm>
          <a:prstGeom prst="rect">
            <a:avLst/>
          </a:prstGeom>
          <a:noFill/>
        </p:spPr>
        <p:txBody>
          <a:bodyPr wrap="square">
            <a:spAutoFit/>
          </a:bodyPr>
          <a:lstStyle/>
          <a:p>
            <a:pPr algn="l"/>
            <a:r>
              <a:rPr sz="1400" b="0">
                <a:solidFill>
                  <a:srgbClr val="F5F5F4"/>
                </a:solidFill>
                <a:latin typeface="Plus Jakarta Sans"/>
              </a:rPr>
              <a:t>Cover &amp; Account</a:t>
            </a:r>
          </a:p>
        </p:txBody>
      </p:sp>
      <p:sp>
        <p:nvSpPr>
          <p:cNvPr id="6" name="Oval 5"/>
          <p:cNvSpPr/>
          <p:nvPr/>
        </p:nvSpPr>
        <p:spPr>
          <a:xfrm>
            <a:off x="6126480" y="1280160"/>
            <a:ext cx="365760" cy="365760"/>
          </a:xfrm>
          <a:prstGeom prst="ellipse">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2</a:t>
            </a:r>
          </a:p>
        </p:txBody>
      </p:sp>
      <p:sp>
        <p:nvSpPr>
          <p:cNvPr id="7" name="TextBox 6"/>
          <p:cNvSpPr txBox="1"/>
          <p:nvPr/>
        </p:nvSpPr>
        <p:spPr>
          <a:xfrm>
            <a:off x="6629400" y="1234440"/>
            <a:ext cx="4572000" cy="457200"/>
          </a:xfrm>
          <a:prstGeom prst="rect">
            <a:avLst/>
          </a:prstGeom>
          <a:noFill/>
        </p:spPr>
        <p:txBody>
          <a:bodyPr wrap="square">
            <a:spAutoFit/>
          </a:bodyPr>
          <a:lstStyle/>
          <a:p>
            <a:pPr algn="l"/>
            <a:r>
              <a:rPr sz="1400" b="0">
                <a:solidFill>
                  <a:srgbClr val="F5F5F4"/>
                </a:solidFill>
                <a:latin typeface="Plus Jakarta Sans"/>
              </a:rPr>
              <a:t>Today's Agenda</a:t>
            </a:r>
          </a:p>
        </p:txBody>
      </p:sp>
      <p:sp>
        <p:nvSpPr>
          <p:cNvPr id="8" name="Oval 7"/>
          <p:cNvSpPr/>
          <p:nvPr/>
        </p:nvSpPr>
        <p:spPr>
          <a:xfrm>
            <a:off x="731520" y="1920240"/>
            <a:ext cx="365760" cy="365760"/>
          </a:xfrm>
          <a:prstGeom prst="ellipse">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3</a:t>
            </a:r>
          </a:p>
        </p:txBody>
      </p:sp>
      <p:sp>
        <p:nvSpPr>
          <p:cNvPr id="9" name="TextBox 8"/>
          <p:cNvSpPr txBox="1"/>
          <p:nvPr/>
        </p:nvSpPr>
        <p:spPr>
          <a:xfrm>
            <a:off x="1234440" y="1874520"/>
            <a:ext cx="4572000" cy="457200"/>
          </a:xfrm>
          <a:prstGeom prst="rect">
            <a:avLst/>
          </a:prstGeom>
          <a:noFill/>
        </p:spPr>
        <p:txBody>
          <a:bodyPr wrap="square">
            <a:spAutoFit/>
          </a:bodyPr>
          <a:lstStyle/>
          <a:p>
            <a:pPr algn="l"/>
            <a:r>
              <a:rPr sz="1400" b="0">
                <a:solidFill>
                  <a:srgbClr val="F5F5F4"/>
                </a:solidFill>
                <a:latin typeface="Plus Jakarta Sans"/>
              </a:rPr>
              <a:t>Discovery Recap</a:t>
            </a:r>
          </a:p>
        </p:txBody>
      </p:sp>
      <p:sp>
        <p:nvSpPr>
          <p:cNvPr id="10" name="Oval 9"/>
          <p:cNvSpPr/>
          <p:nvPr/>
        </p:nvSpPr>
        <p:spPr>
          <a:xfrm>
            <a:off x="6126480" y="1920240"/>
            <a:ext cx="365760" cy="365760"/>
          </a:xfrm>
          <a:prstGeom prst="ellipse">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4</a:t>
            </a:r>
          </a:p>
        </p:txBody>
      </p:sp>
      <p:sp>
        <p:nvSpPr>
          <p:cNvPr id="11" name="TextBox 10"/>
          <p:cNvSpPr txBox="1"/>
          <p:nvPr/>
        </p:nvSpPr>
        <p:spPr>
          <a:xfrm>
            <a:off x="6629400" y="1874520"/>
            <a:ext cx="4572000" cy="457200"/>
          </a:xfrm>
          <a:prstGeom prst="rect">
            <a:avLst/>
          </a:prstGeom>
          <a:noFill/>
        </p:spPr>
        <p:txBody>
          <a:bodyPr wrap="square">
            <a:spAutoFit/>
          </a:bodyPr>
          <a:lstStyle/>
          <a:p>
            <a:pPr algn="l"/>
            <a:r>
              <a:rPr sz="1400" b="0">
                <a:solidFill>
                  <a:srgbClr val="F5F5F4"/>
                </a:solidFill>
                <a:latin typeface="Plus Jakarta Sans"/>
              </a:rPr>
              <a:t>Stated Goals</a:t>
            </a:r>
          </a:p>
        </p:txBody>
      </p:sp>
      <p:sp>
        <p:nvSpPr>
          <p:cNvPr id="12" name="Oval 11"/>
          <p:cNvSpPr/>
          <p:nvPr/>
        </p:nvSpPr>
        <p:spPr>
          <a:xfrm>
            <a:off x="731520" y="2560320"/>
            <a:ext cx="365760" cy="365760"/>
          </a:xfrm>
          <a:prstGeom prst="ellipse">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5</a:t>
            </a:r>
          </a:p>
        </p:txBody>
      </p:sp>
      <p:sp>
        <p:nvSpPr>
          <p:cNvPr id="13" name="TextBox 12"/>
          <p:cNvSpPr txBox="1"/>
          <p:nvPr/>
        </p:nvSpPr>
        <p:spPr>
          <a:xfrm>
            <a:off x="1234440" y="2514600"/>
            <a:ext cx="4572000" cy="457200"/>
          </a:xfrm>
          <a:prstGeom prst="rect">
            <a:avLst/>
          </a:prstGeom>
          <a:noFill/>
        </p:spPr>
        <p:txBody>
          <a:bodyPr wrap="square">
            <a:spAutoFit/>
          </a:bodyPr>
          <a:lstStyle/>
          <a:p>
            <a:pPr algn="l"/>
            <a:r>
              <a:rPr sz="1400" b="0">
                <a:solidFill>
                  <a:srgbClr val="F5F5F4"/>
                </a:solidFill>
                <a:latin typeface="Plus Jakarta Sans"/>
              </a:rPr>
              <a:t>Proposed Approach</a:t>
            </a:r>
          </a:p>
        </p:txBody>
      </p:sp>
      <p:sp>
        <p:nvSpPr>
          <p:cNvPr id="14" name="Oval 13"/>
          <p:cNvSpPr/>
          <p:nvPr/>
        </p:nvSpPr>
        <p:spPr>
          <a:xfrm>
            <a:off x="6126480" y="2560320"/>
            <a:ext cx="365760" cy="365760"/>
          </a:xfrm>
          <a:prstGeom prst="ellipse">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6</a:t>
            </a:r>
          </a:p>
        </p:txBody>
      </p:sp>
      <p:sp>
        <p:nvSpPr>
          <p:cNvPr id="15" name="TextBox 14"/>
          <p:cNvSpPr txBox="1"/>
          <p:nvPr/>
        </p:nvSpPr>
        <p:spPr>
          <a:xfrm>
            <a:off x="6629400" y="2514600"/>
            <a:ext cx="4572000" cy="457200"/>
          </a:xfrm>
          <a:prstGeom prst="rect">
            <a:avLst/>
          </a:prstGeom>
          <a:noFill/>
        </p:spPr>
        <p:txBody>
          <a:bodyPr wrap="square">
            <a:spAutoFit/>
          </a:bodyPr>
          <a:lstStyle/>
          <a:p>
            <a:pPr algn="l"/>
            <a:r>
              <a:rPr sz="1400" b="0">
                <a:solidFill>
                  <a:srgbClr val="F5F5F4"/>
                </a:solidFill>
                <a:latin typeface="Plus Jakarta Sans"/>
              </a:rPr>
              <a:t>Solution Walkthrough</a:t>
            </a:r>
          </a:p>
        </p:txBody>
      </p:sp>
      <p:sp>
        <p:nvSpPr>
          <p:cNvPr id="16" name="Oval 15"/>
          <p:cNvSpPr/>
          <p:nvPr/>
        </p:nvSpPr>
        <p:spPr>
          <a:xfrm>
            <a:off x="731520" y="3200400"/>
            <a:ext cx="365760" cy="365760"/>
          </a:xfrm>
          <a:prstGeom prst="ellipse">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7</a:t>
            </a:r>
          </a:p>
        </p:txBody>
      </p:sp>
      <p:sp>
        <p:nvSpPr>
          <p:cNvPr id="17" name="TextBox 16"/>
          <p:cNvSpPr txBox="1"/>
          <p:nvPr/>
        </p:nvSpPr>
        <p:spPr>
          <a:xfrm>
            <a:off x="1234440" y="3154680"/>
            <a:ext cx="4572000" cy="457200"/>
          </a:xfrm>
          <a:prstGeom prst="rect">
            <a:avLst/>
          </a:prstGeom>
          <a:noFill/>
        </p:spPr>
        <p:txBody>
          <a:bodyPr wrap="square">
            <a:spAutoFit/>
          </a:bodyPr>
          <a:lstStyle/>
          <a:p>
            <a:pPr algn="l"/>
            <a:r>
              <a:rPr sz="1400" b="0">
                <a:solidFill>
                  <a:srgbClr val="F5F5F4"/>
                </a:solidFill>
                <a:latin typeface="Plus Jakarta Sans"/>
              </a:rPr>
              <a:t>Customer Story</a:t>
            </a:r>
          </a:p>
        </p:txBody>
      </p:sp>
      <p:sp>
        <p:nvSpPr>
          <p:cNvPr id="18" name="Oval 17"/>
          <p:cNvSpPr/>
          <p:nvPr/>
        </p:nvSpPr>
        <p:spPr>
          <a:xfrm>
            <a:off x="6126480" y="3200400"/>
            <a:ext cx="365760" cy="365760"/>
          </a:xfrm>
          <a:prstGeom prst="ellipse">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8</a:t>
            </a:r>
          </a:p>
        </p:txBody>
      </p:sp>
      <p:sp>
        <p:nvSpPr>
          <p:cNvPr id="19" name="TextBox 18"/>
          <p:cNvSpPr txBox="1"/>
          <p:nvPr/>
        </p:nvSpPr>
        <p:spPr>
          <a:xfrm>
            <a:off x="6629400" y="3154680"/>
            <a:ext cx="4572000" cy="457200"/>
          </a:xfrm>
          <a:prstGeom prst="rect">
            <a:avLst/>
          </a:prstGeom>
          <a:noFill/>
        </p:spPr>
        <p:txBody>
          <a:bodyPr wrap="square">
            <a:spAutoFit/>
          </a:bodyPr>
          <a:lstStyle/>
          <a:p>
            <a:pPr algn="l"/>
            <a:r>
              <a:rPr sz="1400" b="0">
                <a:solidFill>
                  <a:srgbClr val="F5F5F4"/>
                </a:solidFill>
                <a:latin typeface="Plus Jakarta Sans"/>
              </a:rPr>
              <a:t>ROI Model</a:t>
            </a:r>
          </a:p>
        </p:txBody>
      </p:sp>
      <p:sp>
        <p:nvSpPr>
          <p:cNvPr id="20" name="Oval 19"/>
          <p:cNvSpPr/>
          <p:nvPr/>
        </p:nvSpPr>
        <p:spPr>
          <a:xfrm>
            <a:off x="731520" y="3840480"/>
            <a:ext cx="365760" cy="365760"/>
          </a:xfrm>
          <a:prstGeom prst="ellipse">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9</a:t>
            </a:r>
          </a:p>
        </p:txBody>
      </p:sp>
      <p:sp>
        <p:nvSpPr>
          <p:cNvPr id="21" name="TextBox 20"/>
          <p:cNvSpPr txBox="1"/>
          <p:nvPr/>
        </p:nvSpPr>
        <p:spPr>
          <a:xfrm>
            <a:off x="1234440" y="3794760"/>
            <a:ext cx="4572000" cy="457200"/>
          </a:xfrm>
          <a:prstGeom prst="rect">
            <a:avLst/>
          </a:prstGeom>
          <a:noFill/>
        </p:spPr>
        <p:txBody>
          <a:bodyPr wrap="square">
            <a:spAutoFit/>
          </a:bodyPr>
          <a:lstStyle/>
          <a:p>
            <a:pPr algn="l"/>
            <a:r>
              <a:rPr sz="1400" b="0">
                <a:solidFill>
                  <a:srgbClr val="F5F5F4"/>
                </a:solidFill>
                <a:latin typeface="Plus Jakarta Sans"/>
              </a:rPr>
              <a:t>Pricing &amp; Packaging</a:t>
            </a:r>
          </a:p>
        </p:txBody>
      </p:sp>
      <p:sp>
        <p:nvSpPr>
          <p:cNvPr id="22" name="Oval 21"/>
          <p:cNvSpPr/>
          <p:nvPr/>
        </p:nvSpPr>
        <p:spPr>
          <a:xfrm>
            <a:off x="6126480" y="3840480"/>
            <a:ext cx="365760" cy="365760"/>
          </a:xfrm>
          <a:prstGeom prst="ellipse">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10</a:t>
            </a:r>
          </a:p>
        </p:txBody>
      </p:sp>
      <p:sp>
        <p:nvSpPr>
          <p:cNvPr id="23" name="TextBox 22"/>
          <p:cNvSpPr txBox="1"/>
          <p:nvPr/>
        </p:nvSpPr>
        <p:spPr>
          <a:xfrm>
            <a:off x="6629400" y="3794760"/>
            <a:ext cx="4572000" cy="457200"/>
          </a:xfrm>
          <a:prstGeom prst="rect">
            <a:avLst/>
          </a:prstGeom>
          <a:noFill/>
        </p:spPr>
        <p:txBody>
          <a:bodyPr wrap="square">
            <a:spAutoFit/>
          </a:bodyPr>
          <a:lstStyle/>
          <a:p>
            <a:pPr algn="l"/>
            <a:r>
              <a:rPr sz="1400" b="0">
                <a:solidFill>
                  <a:srgbClr val="F5F5F4"/>
                </a:solidFill>
                <a:latin typeface="Plus Jakarta Sans"/>
              </a:rPr>
              <a:t>Implementation Plan</a:t>
            </a:r>
          </a:p>
        </p:txBody>
      </p:sp>
      <p:sp>
        <p:nvSpPr>
          <p:cNvPr id="24" name="Oval 23"/>
          <p:cNvSpPr/>
          <p:nvPr/>
        </p:nvSpPr>
        <p:spPr>
          <a:xfrm>
            <a:off x="731520" y="4480560"/>
            <a:ext cx="365760" cy="365760"/>
          </a:xfrm>
          <a:prstGeom prst="ellipse">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11</a:t>
            </a:r>
          </a:p>
        </p:txBody>
      </p:sp>
      <p:sp>
        <p:nvSpPr>
          <p:cNvPr id="25" name="TextBox 24"/>
          <p:cNvSpPr txBox="1"/>
          <p:nvPr/>
        </p:nvSpPr>
        <p:spPr>
          <a:xfrm>
            <a:off x="1234440" y="4434840"/>
            <a:ext cx="4572000" cy="457200"/>
          </a:xfrm>
          <a:prstGeom prst="rect">
            <a:avLst/>
          </a:prstGeom>
          <a:noFill/>
        </p:spPr>
        <p:txBody>
          <a:bodyPr wrap="square">
            <a:spAutoFit/>
          </a:bodyPr>
          <a:lstStyle/>
          <a:p>
            <a:pPr algn="l"/>
            <a:r>
              <a:rPr sz="1400" b="0">
                <a:solidFill>
                  <a:srgbClr val="F5F5F4"/>
                </a:solidFill>
                <a:latin typeface="Plus Jakarta Sans"/>
              </a:rPr>
              <a:t>Security &amp; Compliance</a:t>
            </a:r>
          </a:p>
        </p:txBody>
      </p:sp>
      <p:sp>
        <p:nvSpPr>
          <p:cNvPr id="26" name="Oval 25"/>
          <p:cNvSpPr/>
          <p:nvPr/>
        </p:nvSpPr>
        <p:spPr>
          <a:xfrm>
            <a:off x="6126480" y="4480560"/>
            <a:ext cx="365760" cy="365760"/>
          </a:xfrm>
          <a:prstGeom prst="ellipse">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12</a:t>
            </a:r>
          </a:p>
        </p:txBody>
      </p:sp>
      <p:sp>
        <p:nvSpPr>
          <p:cNvPr id="27" name="TextBox 26"/>
          <p:cNvSpPr txBox="1"/>
          <p:nvPr/>
        </p:nvSpPr>
        <p:spPr>
          <a:xfrm>
            <a:off x="6629400" y="4434840"/>
            <a:ext cx="4572000" cy="457200"/>
          </a:xfrm>
          <a:prstGeom prst="rect">
            <a:avLst/>
          </a:prstGeom>
          <a:noFill/>
        </p:spPr>
        <p:txBody>
          <a:bodyPr wrap="square">
            <a:spAutoFit/>
          </a:bodyPr>
          <a:lstStyle/>
          <a:p>
            <a:pPr algn="l"/>
            <a:r>
              <a:rPr sz="1400" b="0">
                <a:solidFill>
                  <a:srgbClr val="F5F5F4"/>
                </a:solidFill>
                <a:latin typeface="Plus Jakarta Sans"/>
              </a:rPr>
              <a:t>Decision Criteria</a:t>
            </a:r>
          </a:p>
        </p:txBody>
      </p:sp>
      <p:sp>
        <p:nvSpPr>
          <p:cNvPr id="28" name="Oval 27"/>
          <p:cNvSpPr/>
          <p:nvPr/>
        </p:nvSpPr>
        <p:spPr>
          <a:xfrm>
            <a:off x="731520" y="5120640"/>
            <a:ext cx="365760" cy="365760"/>
          </a:xfrm>
          <a:prstGeom prst="ellipse">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13</a:t>
            </a:r>
          </a:p>
        </p:txBody>
      </p:sp>
      <p:sp>
        <p:nvSpPr>
          <p:cNvPr id="29" name="TextBox 28"/>
          <p:cNvSpPr txBox="1"/>
          <p:nvPr/>
        </p:nvSpPr>
        <p:spPr>
          <a:xfrm>
            <a:off x="1234440" y="5074920"/>
            <a:ext cx="4572000" cy="457200"/>
          </a:xfrm>
          <a:prstGeom prst="rect">
            <a:avLst/>
          </a:prstGeom>
          <a:noFill/>
        </p:spPr>
        <p:txBody>
          <a:bodyPr wrap="square">
            <a:spAutoFit/>
          </a:bodyPr>
          <a:lstStyle/>
          <a:p>
            <a:pPr algn="l"/>
            <a:r>
              <a:rPr sz="1400" b="0">
                <a:solidFill>
                  <a:srgbClr val="F5F5F4"/>
                </a:solidFill>
                <a:latin typeface="Plus Jakarta Sans"/>
              </a:rPr>
              <a:t>Next Steps &amp; Mutual Plan</a:t>
            </a: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0A0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F1F1F"/>
                </a:solidFill>
                <a:latin typeface="Plus Jakarta Sans"/>
              </a:rPr>
              <a:t>01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Cover &amp; Account</a:t>
            </a:r>
          </a:p>
        </p:txBody>
      </p:sp>
      <p:sp>
        <p:nvSpPr>
          <p:cNvPr id="6" name="Rounded Rectangle 5"/>
          <p:cNvSpPr/>
          <p:nvPr/>
        </p:nvSpPr>
        <p:spPr>
          <a:xfrm>
            <a:off x="731520" y="2286000"/>
            <a:ext cx="10424160" cy="3931920"/>
          </a:xfrm>
          <a:prstGeom prst="roundRect">
            <a:avLst/>
          </a:prstGeom>
          <a:solidFill>
            <a:srgbClr val="FFFFFF"/>
          </a:solidFill>
          <a:ln w="15875">
            <a:solidFill>
              <a:srgbClr val="737373"/>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5F5F4"/>
                </a:solidFill>
              </a:rPr>
              <a:t>Replace this placeholder with your cover &amp; account content.</a:t>
            </a:r>
          </a:p>
          <a:p>
            <a:r>
              <a:rPr sz="1200">
                <a:solidFill>
                  <a:srgbClr val="737373"/>
                </a:solidFill>
              </a:rPr>
              <a:t>Themed for: Sales Presentation · Modern style · Monochrome Ink · Edtech</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F1F1F"/>
                </a:solidFill>
                <a:latin typeface="Plus Jakarta Sans"/>
              </a:rPr>
              <a:t>02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5F5F4"/>
                </a:solidFill>
                <a:latin typeface="Plus Jakarta Sans"/>
              </a:rPr>
              <a:t>Today's Agenda</a:t>
            </a:r>
          </a:p>
        </p:txBody>
      </p:sp>
      <p:sp>
        <p:nvSpPr>
          <p:cNvPr id="6" name="Rounded Rectangle 5"/>
          <p:cNvSpPr/>
          <p:nvPr/>
        </p:nvSpPr>
        <p:spPr>
          <a:xfrm>
            <a:off x="731520" y="2286000"/>
            <a:ext cx="10424160" cy="3931920"/>
          </a:xfrm>
          <a:prstGeom prst="roundRect">
            <a:avLst/>
          </a:prstGeom>
          <a:solidFill>
            <a:srgbClr val="0A0A0A"/>
          </a:solidFill>
          <a:ln w="15875">
            <a:solidFill>
              <a:srgbClr val="737373"/>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5F5F4"/>
                </a:solidFill>
              </a:rPr>
              <a:t>Replace this placeholder with your today's agenda content.</a:t>
            </a:r>
          </a:p>
          <a:p>
            <a:r>
              <a:rPr sz="1200">
                <a:solidFill>
                  <a:srgbClr val="737373"/>
                </a:solidFill>
              </a:rPr>
              <a:t>Themed for: Sales Presentation · Modern style · Monochrome Ink · Edtech</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0A0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F1F1F"/>
                </a:solidFill>
                <a:latin typeface="Plus Jakarta Sans"/>
              </a:rPr>
              <a:t>03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Discovery Recap</a:t>
            </a:r>
          </a:p>
        </p:txBody>
      </p:sp>
      <p:sp>
        <p:nvSpPr>
          <p:cNvPr id="6" name="Rounded Rectangle 5"/>
          <p:cNvSpPr/>
          <p:nvPr/>
        </p:nvSpPr>
        <p:spPr>
          <a:xfrm>
            <a:off x="731520" y="2286000"/>
            <a:ext cx="10424160" cy="3931920"/>
          </a:xfrm>
          <a:prstGeom prst="roundRect">
            <a:avLst/>
          </a:prstGeom>
          <a:solidFill>
            <a:srgbClr val="FFFFFF"/>
          </a:solidFill>
          <a:ln w="15875">
            <a:solidFill>
              <a:srgbClr val="737373"/>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5F5F4"/>
                </a:solidFill>
              </a:rPr>
              <a:t>Replace this placeholder with your discovery recap content.</a:t>
            </a:r>
          </a:p>
          <a:p>
            <a:r>
              <a:rPr sz="1200">
                <a:solidFill>
                  <a:srgbClr val="737373"/>
                </a:solidFill>
              </a:rPr>
              <a:t>Themed for: Sales Presentation · Modern style · Monochrome Ink · Edtech</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F1F1F"/>
                </a:solidFill>
                <a:latin typeface="Plus Jakarta Sans"/>
              </a:rPr>
              <a:t>04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5F5F4"/>
                </a:solidFill>
                <a:latin typeface="Plus Jakarta Sans"/>
              </a:rPr>
              <a:t>Stated Goals</a:t>
            </a:r>
          </a:p>
        </p:txBody>
      </p:sp>
      <p:sp>
        <p:nvSpPr>
          <p:cNvPr id="6" name="Rounded Rectangle 5"/>
          <p:cNvSpPr/>
          <p:nvPr/>
        </p:nvSpPr>
        <p:spPr>
          <a:xfrm>
            <a:off x="731520" y="2286000"/>
            <a:ext cx="10424160" cy="3931920"/>
          </a:xfrm>
          <a:prstGeom prst="roundRect">
            <a:avLst/>
          </a:prstGeom>
          <a:solidFill>
            <a:srgbClr val="0A0A0A"/>
          </a:solidFill>
          <a:ln w="15875">
            <a:solidFill>
              <a:srgbClr val="737373"/>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5F5F4"/>
                </a:solidFill>
              </a:rPr>
              <a:t>Replace this placeholder with your stated goals content.</a:t>
            </a:r>
          </a:p>
          <a:p>
            <a:r>
              <a:rPr sz="1200">
                <a:solidFill>
                  <a:srgbClr val="737373"/>
                </a:solidFill>
              </a:rPr>
              <a:t>Themed for: Sales Presentation · Modern style · Monochrome Ink · Edtech</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0A0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F1F1F"/>
                </a:solidFill>
                <a:latin typeface="Plus Jakarta Sans"/>
              </a:rPr>
              <a:t>05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Proposed Approach</a:t>
            </a:r>
          </a:p>
        </p:txBody>
      </p:sp>
      <p:sp>
        <p:nvSpPr>
          <p:cNvPr id="6" name="Rounded Rectangle 5"/>
          <p:cNvSpPr/>
          <p:nvPr/>
        </p:nvSpPr>
        <p:spPr>
          <a:xfrm>
            <a:off x="731520" y="2286000"/>
            <a:ext cx="10424160" cy="3931920"/>
          </a:xfrm>
          <a:prstGeom prst="roundRect">
            <a:avLst/>
          </a:prstGeom>
          <a:solidFill>
            <a:srgbClr val="FFFFFF"/>
          </a:solidFill>
          <a:ln w="15875">
            <a:solidFill>
              <a:srgbClr val="737373"/>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5F5F4"/>
                </a:solidFill>
              </a:rPr>
              <a:t>Replace this placeholder with your proposed approach content.</a:t>
            </a:r>
          </a:p>
          <a:p>
            <a:r>
              <a:rPr sz="1200">
                <a:solidFill>
                  <a:srgbClr val="737373"/>
                </a:solidFill>
              </a:rPr>
              <a:t>Themed for: Sales Presentation · Modern style · Monochrome Ink · Edtech</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F1F1F"/>
                </a:solidFill>
                <a:latin typeface="Plus Jakarta Sans"/>
              </a:rPr>
              <a:t>06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5F5F4"/>
                </a:solidFill>
                <a:latin typeface="Plus Jakarta Sans"/>
              </a:rPr>
              <a:t>Solution Walkthrough</a:t>
            </a:r>
          </a:p>
        </p:txBody>
      </p:sp>
      <p:sp>
        <p:nvSpPr>
          <p:cNvPr id="6" name="Rounded Rectangle 5"/>
          <p:cNvSpPr/>
          <p:nvPr/>
        </p:nvSpPr>
        <p:spPr>
          <a:xfrm>
            <a:off x="731520" y="2286000"/>
            <a:ext cx="10424160" cy="3931920"/>
          </a:xfrm>
          <a:prstGeom prst="roundRect">
            <a:avLst/>
          </a:prstGeom>
          <a:solidFill>
            <a:srgbClr val="0A0A0A"/>
          </a:solidFill>
          <a:ln w="15875">
            <a:solidFill>
              <a:srgbClr val="737373"/>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5F5F4"/>
                </a:solidFill>
              </a:rPr>
              <a:t>Replace this placeholder with your solution walkthrough content.</a:t>
            </a:r>
          </a:p>
          <a:p>
            <a:r>
              <a:rPr sz="1200">
                <a:solidFill>
                  <a:srgbClr val="737373"/>
                </a:solidFill>
              </a:rPr>
              <a:t>Themed for: Sales Presentation · Modern style · Monochrome Ink · Edtech</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0A0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F1F1F"/>
                </a:solidFill>
                <a:latin typeface="Plus Jakarta Sans"/>
              </a:rPr>
              <a:t>07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Customer Story</a:t>
            </a:r>
          </a:p>
        </p:txBody>
      </p:sp>
      <p:sp>
        <p:nvSpPr>
          <p:cNvPr id="6" name="Rounded Rectangle 5"/>
          <p:cNvSpPr/>
          <p:nvPr/>
        </p:nvSpPr>
        <p:spPr>
          <a:xfrm>
            <a:off x="731520" y="2286000"/>
            <a:ext cx="10424160" cy="3931920"/>
          </a:xfrm>
          <a:prstGeom prst="roundRect">
            <a:avLst/>
          </a:prstGeom>
          <a:solidFill>
            <a:srgbClr val="FFFFFF"/>
          </a:solidFill>
          <a:ln w="15875">
            <a:solidFill>
              <a:srgbClr val="737373"/>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5F5F4"/>
                </a:solidFill>
              </a:rPr>
              <a:t>Replace this placeholder with your customer story content.</a:t>
            </a:r>
          </a:p>
          <a:p>
            <a:r>
              <a:rPr sz="1200">
                <a:solidFill>
                  <a:srgbClr val="737373"/>
                </a:solidFill>
              </a:rPr>
              <a:t>Themed for: Sales Presentation · Modern style · Monochrome Ink · Edtech</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