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SALES PRESENTATION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Modern Monochrome Ink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sales presentation deck designed for enterprise teams presenting to C-suite stakeholders. The Monochrome Ink palette is tuned for screen and print, and the modern layout system pre-paces the narrative so you can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Modern Monochrome Ink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