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Media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media, publishing, and creator-economy teams presenting to advertisers and partners. The Monochrome Ink palette is tuned for screen and print, and the modern layout system pr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Media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Media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