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SWOT ANALYSIS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SWOT Analysis — Bold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swot analysis deck designed for consumer brand teams presenting to retail buyers and brand partners. The Midnight Violet palette is tuned for screen and print, and the bold layout system pre-paces the narrative so</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strategic implications content.</a:t>
            </a:r>
          </a:p>
          <a:p>
            <a:r>
              <a:rPr sz="1200">
                <a:solidFill>
                  <a:srgbClr val="A855F7"/>
                </a:solidFill>
              </a:rPr>
              <a:t>Themed for: SWOT Analysis · Bold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Top 3 Plays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top 3 plays content.</a:t>
            </a:r>
          </a:p>
          <a:p>
            <a:r>
              <a:rPr sz="1200">
                <a:solidFill>
                  <a:srgbClr val="A855F7"/>
                </a:solidFill>
              </a:rPr>
              <a:t>Themed for: SWOT Analysis · Bold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Roadmap &amp; Owners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roadmap &amp; owners content.</a:t>
            </a:r>
          </a:p>
          <a:p>
            <a:r>
              <a:rPr sz="1200">
                <a:solidFill>
                  <a:srgbClr val="A855F7"/>
                </a:solidFill>
              </a:rPr>
              <a:t>Themed for: SWOT Analysis · Bold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content.</a:t>
            </a:r>
          </a:p>
          <a:p>
            <a:r>
              <a:rPr sz="1200">
                <a:solidFill>
                  <a:srgbClr val="A855F7"/>
                </a:solidFill>
              </a:rPr>
              <a:t>Themed for: SWOT Analysis · Bold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decision log content.</a:t>
            </a:r>
          </a:p>
          <a:p>
            <a:r>
              <a:rPr sz="1200">
                <a:solidFill>
                  <a:srgbClr val="A855F7"/>
                </a:solidFill>
              </a:rPr>
              <a:t>Themed for: SWOT Analysis · Bold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steps content.</a:t>
            </a:r>
          </a:p>
          <a:p>
            <a:r>
              <a:rPr sz="1200">
                <a:solidFill>
                  <a:srgbClr val="A855F7"/>
                </a:solidFill>
              </a:rPr>
              <a:t>Themed for: SWOT Analysis · Bold style · Midnight Violet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Bold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Context</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Methodology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Strengths</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Weaknesses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Opportunities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Threats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SWOT Quadrant Canvas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Strategic Implications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Top 3 Plays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Roadmap &amp; Owners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Risks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Decision Log</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context content.</a:t>
            </a:r>
          </a:p>
          <a:p>
            <a:r>
              <a:rPr sz="1200">
                <a:solidFill>
                  <a:srgbClr val="A855F7"/>
                </a:solidFill>
              </a:rPr>
              <a:t>Themed for: SWOT Analysis · Bold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methodology content.</a:t>
            </a:r>
          </a:p>
          <a:p>
            <a:r>
              <a:rPr sz="1200">
                <a:solidFill>
                  <a:srgbClr val="A855F7"/>
                </a:solidFill>
              </a:rPr>
              <a:t>Themed for: SWOT Analysis · Bold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strengths content.</a:t>
            </a:r>
          </a:p>
          <a:p>
            <a:r>
              <a:rPr sz="1200">
                <a:solidFill>
                  <a:srgbClr val="A855F7"/>
                </a:solidFill>
              </a:rPr>
              <a:t>Themed for: SWOT Analysis · Bold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weaknesses content.</a:t>
            </a:r>
          </a:p>
          <a:p>
            <a:r>
              <a:rPr sz="1200">
                <a:solidFill>
                  <a:srgbClr val="A855F7"/>
                </a:solidFill>
              </a:rPr>
              <a:t>Themed for: SWOT Analysis · Bold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opportunities content.</a:t>
            </a:r>
          </a:p>
          <a:p>
            <a:r>
              <a:rPr sz="1200">
                <a:solidFill>
                  <a:srgbClr val="A855F7"/>
                </a:solidFill>
              </a:rPr>
              <a:t>Themed for: SWOT Analysis · Bold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threats content.</a:t>
            </a:r>
          </a:p>
          <a:p>
            <a:r>
              <a:rPr sz="1200">
                <a:solidFill>
                  <a:srgbClr val="A855F7"/>
                </a:solidFill>
              </a:rPr>
              <a:t>Themed for: SWOT Analysis · Bold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swot quadrant canvas content.</a:t>
            </a:r>
          </a:p>
          <a:p>
            <a:r>
              <a:rPr sz="1200">
                <a:solidFill>
                  <a:srgbClr val="A855F7"/>
                </a:solidFill>
              </a:rPr>
              <a:t>Themed for: SWOT Analysis · Bold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