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SWOT ANALYSIS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SWOT Analysis — Bold Midnight Violet Edition for Developer Tools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bold swot analysis deck designed for dev-tools founders pitching technical and infrastructure-savvy investors. The Midnight Violet palette is tuned for screen and print, and the bold layout system pre-paces the narrati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strategic implications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Developer Tools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Top 3 Plays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top 3 plays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Developer Tools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Roadmap &amp; Owners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roadmap &amp; owners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Developer Tools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Developer Tools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Decision Log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decision log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Developer Tools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next steps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Developer Tools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SWOT Analysis — Bold Midnight Violet Edition for Developer Tools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Context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Strengths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Weaknesses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Opportunities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Threats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SWOT Quadrant Canvas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Top 3 Plays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Roadmap &amp; Owners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Risks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Decision Log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Context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context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Developer Tools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Developer Tools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Strengths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strengths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Developer Tools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Weaknesses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weaknesses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Developer Tools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Opportunities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opportunities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Developer Tools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Threats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threats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Developer Tools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SWOT Quadrant Canvas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swot quadrant canvas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Developer Tools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