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A855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6366F1"/>
                </a:solidFill>
                <a:latin typeface="Plus Jakarta Sans"/>
              </a:rPr>
              <a:t>SWOT ANALYSIS  ·  BOLD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SWOT Analysis — Bold Midnight Violet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bold swot analysis deck designed for edtech operators presenting to district administrators and curriculum buyers. The Midnight Violet palette is tuned for screen and print, and the bold layout system pre-paces the nar</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6366F1"/>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Strategic Implications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strategic implications content.</a:t>
            </a:r>
          </a:p>
          <a:p>
            <a:r>
              <a:rPr sz="1200">
                <a:solidFill>
                  <a:srgbClr val="A855F7"/>
                </a:solidFill>
              </a:rPr>
              <a:t>Themed for: SWOT Analysis · Bold style · Midnight Violet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Top 3 Plays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top 3 plays content.</a:t>
            </a:r>
          </a:p>
          <a:p>
            <a:r>
              <a:rPr sz="1200">
                <a:solidFill>
                  <a:srgbClr val="A855F7"/>
                </a:solidFill>
              </a:rPr>
              <a:t>Themed for: SWOT Analysis · Bold style · Midnight Violet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Roadmap &amp; Owners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roadmap &amp; owners content.</a:t>
            </a:r>
          </a:p>
          <a:p>
            <a:r>
              <a:rPr sz="1200">
                <a:solidFill>
                  <a:srgbClr val="A855F7"/>
                </a:solidFill>
              </a:rPr>
              <a:t>Themed for: SWOT Analysis · Bold style · Midnight Violet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Risks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risks content.</a:t>
            </a:r>
          </a:p>
          <a:p>
            <a:r>
              <a:rPr sz="1200">
                <a:solidFill>
                  <a:srgbClr val="A855F7"/>
                </a:solidFill>
              </a:rPr>
              <a:t>Themed for: SWOT Analysis · Bold style · Midnight Violet · Edtech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Decision Log</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decision log content.</a:t>
            </a:r>
          </a:p>
          <a:p>
            <a:r>
              <a:rPr sz="1200">
                <a:solidFill>
                  <a:srgbClr val="A855F7"/>
                </a:solidFill>
              </a:rPr>
              <a:t>Themed for: SWOT Analysis · Bold style · Midnight Violet · Edtech</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Next Steps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next steps content.</a:t>
            </a:r>
          </a:p>
          <a:p>
            <a:r>
              <a:rPr sz="1200">
                <a:solidFill>
                  <a:srgbClr val="A855F7"/>
                </a:solidFill>
              </a:rPr>
              <a:t>Themed for: SWOT Analysis · Bold style · Midnight Violet · Edtech</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A855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SWOT Analysis — Bold Midnight Violet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4F4F5"/>
                </a:solidFill>
                <a:latin typeface="Plus Jakarta Sans"/>
              </a:rPr>
              <a:t>Agenda</a:t>
            </a:r>
          </a:p>
        </p:txBody>
      </p:sp>
      <p:sp>
        <p:nvSpPr>
          <p:cNvPr id="4" name="Oval 3"/>
          <p:cNvSpPr/>
          <p:nvPr/>
        </p:nvSpPr>
        <p:spPr>
          <a:xfrm>
            <a:off x="73152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4F4F5"/>
                </a:solidFill>
                <a:latin typeface="Plus Jakarta Sans"/>
              </a:rPr>
              <a:t>Cover &amp; Context</a:t>
            </a:r>
          </a:p>
        </p:txBody>
      </p:sp>
      <p:sp>
        <p:nvSpPr>
          <p:cNvPr id="6" name="Oval 5"/>
          <p:cNvSpPr/>
          <p:nvPr/>
        </p:nvSpPr>
        <p:spPr>
          <a:xfrm>
            <a:off x="612648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4F4F5"/>
                </a:solidFill>
                <a:latin typeface="Plus Jakarta Sans"/>
              </a:rPr>
              <a:t>Methodology</a:t>
            </a:r>
          </a:p>
        </p:txBody>
      </p:sp>
      <p:sp>
        <p:nvSpPr>
          <p:cNvPr id="8" name="Oval 7"/>
          <p:cNvSpPr/>
          <p:nvPr/>
        </p:nvSpPr>
        <p:spPr>
          <a:xfrm>
            <a:off x="73152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4F4F5"/>
                </a:solidFill>
                <a:latin typeface="Plus Jakarta Sans"/>
              </a:rPr>
              <a:t>Strengths</a:t>
            </a:r>
          </a:p>
        </p:txBody>
      </p:sp>
      <p:sp>
        <p:nvSpPr>
          <p:cNvPr id="10" name="Oval 9"/>
          <p:cNvSpPr/>
          <p:nvPr/>
        </p:nvSpPr>
        <p:spPr>
          <a:xfrm>
            <a:off x="612648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4F4F5"/>
                </a:solidFill>
                <a:latin typeface="Plus Jakarta Sans"/>
              </a:rPr>
              <a:t>Weaknesses</a:t>
            </a:r>
          </a:p>
        </p:txBody>
      </p:sp>
      <p:sp>
        <p:nvSpPr>
          <p:cNvPr id="12" name="Oval 11"/>
          <p:cNvSpPr/>
          <p:nvPr/>
        </p:nvSpPr>
        <p:spPr>
          <a:xfrm>
            <a:off x="73152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4F4F5"/>
                </a:solidFill>
                <a:latin typeface="Plus Jakarta Sans"/>
              </a:rPr>
              <a:t>Opportunities</a:t>
            </a:r>
          </a:p>
        </p:txBody>
      </p:sp>
      <p:sp>
        <p:nvSpPr>
          <p:cNvPr id="14" name="Oval 13"/>
          <p:cNvSpPr/>
          <p:nvPr/>
        </p:nvSpPr>
        <p:spPr>
          <a:xfrm>
            <a:off x="612648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4F4F5"/>
                </a:solidFill>
                <a:latin typeface="Plus Jakarta Sans"/>
              </a:rPr>
              <a:t>Threats</a:t>
            </a:r>
          </a:p>
        </p:txBody>
      </p:sp>
      <p:sp>
        <p:nvSpPr>
          <p:cNvPr id="16" name="Oval 15"/>
          <p:cNvSpPr/>
          <p:nvPr/>
        </p:nvSpPr>
        <p:spPr>
          <a:xfrm>
            <a:off x="73152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4F4F5"/>
                </a:solidFill>
                <a:latin typeface="Plus Jakarta Sans"/>
              </a:rPr>
              <a:t>SWOT Quadrant Canvas</a:t>
            </a:r>
          </a:p>
        </p:txBody>
      </p:sp>
      <p:sp>
        <p:nvSpPr>
          <p:cNvPr id="18" name="Oval 17"/>
          <p:cNvSpPr/>
          <p:nvPr/>
        </p:nvSpPr>
        <p:spPr>
          <a:xfrm>
            <a:off x="612648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4F4F5"/>
                </a:solidFill>
                <a:latin typeface="Plus Jakarta Sans"/>
              </a:rPr>
              <a:t>Strategic Implications</a:t>
            </a:r>
          </a:p>
        </p:txBody>
      </p:sp>
      <p:sp>
        <p:nvSpPr>
          <p:cNvPr id="20" name="Oval 19"/>
          <p:cNvSpPr/>
          <p:nvPr/>
        </p:nvSpPr>
        <p:spPr>
          <a:xfrm>
            <a:off x="73152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4F4F5"/>
                </a:solidFill>
                <a:latin typeface="Plus Jakarta Sans"/>
              </a:rPr>
              <a:t>Top 3 Plays</a:t>
            </a:r>
          </a:p>
        </p:txBody>
      </p:sp>
      <p:sp>
        <p:nvSpPr>
          <p:cNvPr id="22" name="Oval 21"/>
          <p:cNvSpPr/>
          <p:nvPr/>
        </p:nvSpPr>
        <p:spPr>
          <a:xfrm>
            <a:off x="612648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4F4F5"/>
                </a:solidFill>
                <a:latin typeface="Plus Jakarta Sans"/>
              </a:rPr>
              <a:t>Roadmap &amp; Owners</a:t>
            </a:r>
          </a:p>
        </p:txBody>
      </p:sp>
      <p:sp>
        <p:nvSpPr>
          <p:cNvPr id="24" name="Oval 23"/>
          <p:cNvSpPr/>
          <p:nvPr/>
        </p:nvSpPr>
        <p:spPr>
          <a:xfrm>
            <a:off x="73152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4F4F5"/>
                </a:solidFill>
                <a:latin typeface="Plus Jakarta Sans"/>
              </a:rPr>
              <a:t>Risks</a:t>
            </a:r>
          </a:p>
        </p:txBody>
      </p:sp>
      <p:sp>
        <p:nvSpPr>
          <p:cNvPr id="26" name="Oval 25"/>
          <p:cNvSpPr/>
          <p:nvPr/>
        </p:nvSpPr>
        <p:spPr>
          <a:xfrm>
            <a:off x="612648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4F4F5"/>
                </a:solidFill>
                <a:latin typeface="Plus Jakarta Sans"/>
              </a:rPr>
              <a:t>Decision Log</a:t>
            </a:r>
          </a:p>
        </p:txBody>
      </p:sp>
      <p:sp>
        <p:nvSpPr>
          <p:cNvPr id="28" name="Oval 27"/>
          <p:cNvSpPr/>
          <p:nvPr/>
        </p:nvSpPr>
        <p:spPr>
          <a:xfrm>
            <a:off x="731520" y="51206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F4F4F5"/>
                </a:solidFill>
                <a:latin typeface="Plus Jakarta Sans"/>
              </a:rPr>
              <a:t>Next Steps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Context</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cover &amp; context content.</a:t>
            </a:r>
          </a:p>
          <a:p>
            <a:r>
              <a:rPr sz="1200">
                <a:solidFill>
                  <a:srgbClr val="A855F7"/>
                </a:solidFill>
              </a:rPr>
              <a:t>Themed for: SWOT Analysis · Bold style · Midnight Violet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Methodology</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methodology content.</a:t>
            </a:r>
          </a:p>
          <a:p>
            <a:r>
              <a:rPr sz="1200">
                <a:solidFill>
                  <a:srgbClr val="A855F7"/>
                </a:solidFill>
              </a:rPr>
              <a:t>Themed for: SWOT Analysis · Bold style · Midnight Violet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Strengths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strengths content.</a:t>
            </a:r>
          </a:p>
          <a:p>
            <a:r>
              <a:rPr sz="1200">
                <a:solidFill>
                  <a:srgbClr val="A855F7"/>
                </a:solidFill>
              </a:rPr>
              <a:t>Themed for: SWOT Analysis · Bold style · Midnight Violet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Weaknesses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weaknesses content.</a:t>
            </a:r>
          </a:p>
          <a:p>
            <a:r>
              <a:rPr sz="1200">
                <a:solidFill>
                  <a:srgbClr val="A855F7"/>
                </a:solidFill>
              </a:rPr>
              <a:t>Themed for: SWOT Analysis · Bold style · Midnight Violet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Opportunities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opportunities content.</a:t>
            </a:r>
          </a:p>
          <a:p>
            <a:r>
              <a:rPr sz="1200">
                <a:solidFill>
                  <a:srgbClr val="A855F7"/>
                </a:solidFill>
              </a:rPr>
              <a:t>Themed for: SWOT Analysis · Bold style · Midnight Violet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Threats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threats content.</a:t>
            </a:r>
          </a:p>
          <a:p>
            <a:r>
              <a:rPr sz="1200">
                <a:solidFill>
                  <a:srgbClr val="A855F7"/>
                </a:solidFill>
              </a:rPr>
              <a:t>Themed for: SWOT Analysis · Bold style · Midnight Violet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SWOT Quadrant Canvas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swot quadrant canvas content.</a:t>
            </a:r>
          </a:p>
          <a:p>
            <a:r>
              <a:rPr sz="1200">
                <a:solidFill>
                  <a:srgbClr val="A855F7"/>
                </a:solidFill>
              </a:rPr>
              <a:t>Themed for: SWOT Analysis · Bold style · Midnight Violet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